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8"/>
  </p:notesMasterIdLst>
  <p:sldIdLst>
    <p:sldId id="817" r:id="rId4"/>
    <p:sldId id="609" r:id="rId5"/>
    <p:sldId id="801" r:id="rId6"/>
    <p:sldId id="798" r:id="rId7"/>
    <p:sldId id="816" r:id="rId8"/>
    <p:sldId id="754" r:id="rId9"/>
    <p:sldId id="810" r:id="rId10"/>
    <p:sldId id="616" r:id="rId11"/>
    <p:sldId id="730" r:id="rId12"/>
    <p:sldId id="815" r:id="rId13"/>
    <p:sldId id="619" r:id="rId14"/>
    <p:sldId id="372" r:id="rId15"/>
    <p:sldId id="373" r:id="rId16"/>
    <p:sldId id="374" r:id="rId17"/>
    <p:sldId id="600" r:id="rId18"/>
    <p:sldId id="599" r:id="rId19"/>
    <p:sldId id="774" r:id="rId20"/>
    <p:sldId id="740" r:id="rId21"/>
    <p:sldId id="743" r:id="rId22"/>
    <p:sldId id="744" r:id="rId23"/>
    <p:sldId id="771" r:id="rId24"/>
    <p:sldId id="776" r:id="rId25"/>
    <p:sldId id="808" r:id="rId26"/>
    <p:sldId id="811" r:id="rId27"/>
    <p:sldId id="789" r:id="rId28"/>
    <p:sldId id="790" r:id="rId29"/>
    <p:sldId id="791" r:id="rId30"/>
    <p:sldId id="792" r:id="rId31"/>
    <p:sldId id="785" r:id="rId32"/>
    <p:sldId id="786" r:id="rId33"/>
    <p:sldId id="794" r:id="rId34"/>
    <p:sldId id="799" r:id="rId35"/>
    <p:sldId id="803" r:id="rId36"/>
    <p:sldId id="787" r:id="rId37"/>
    <p:sldId id="804" r:id="rId38"/>
    <p:sldId id="772" r:id="rId39"/>
    <p:sldId id="788" r:id="rId40"/>
    <p:sldId id="805" r:id="rId41"/>
    <p:sldId id="812" r:id="rId42"/>
    <p:sldId id="813" r:id="rId43"/>
    <p:sldId id="748" r:id="rId44"/>
    <p:sldId id="747" r:id="rId45"/>
    <p:sldId id="764" r:id="rId46"/>
    <p:sldId id="74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8A21566-6177-4BA6-BD07-0DB705F91F2A}">
          <p14:sldIdLst>
            <p14:sldId id="817"/>
            <p14:sldId id="609"/>
          </p14:sldIdLst>
        </p14:section>
        <p14:section name="Overview and Eligibility" id="{F3FC008B-9680-423B-BB4C-22CB51814669}">
          <p14:sldIdLst>
            <p14:sldId id="801"/>
            <p14:sldId id="798"/>
            <p14:sldId id="816"/>
            <p14:sldId id="754"/>
          </p14:sldIdLst>
        </p14:section>
        <p14:section name="Test Security" id="{E4B31453-FD4B-4575-A8A1-B5E5F807404E}">
          <p14:sldIdLst>
            <p14:sldId id="810"/>
            <p14:sldId id="616"/>
            <p14:sldId id="730"/>
            <p14:sldId id="815"/>
            <p14:sldId id="619"/>
          </p14:sldIdLst>
        </p14:section>
        <p14:section name="Test Accessibility" id="{94DEA81D-9E66-456A-9FD3-CFAFD1677C89}">
          <p14:sldIdLst>
            <p14:sldId id="372"/>
            <p14:sldId id="373"/>
            <p14:sldId id="374"/>
            <p14:sldId id="600"/>
            <p14:sldId id="599"/>
            <p14:sldId id="774"/>
          </p14:sldIdLst>
        </p14:section>
        <p14:section name="2.0 Online Systems" id="{FA0964C6-910E-49C4-8CB5-6F2312CAC0D1}">
          <p14:sldIdLst>
            <p14:sldId id="740"/>
            <p14:sldId id="743"/>
            <p14:sldId id="744"/>
          </p14:sldIdLst>
        </p14:section>
        <p14:section name="Introduction to the AASCD 2.0" id="{12E4D3AD-B4B7-474D-81B3-DA87EC3A5E3E}">
          <p14:sldIdLst>
            <p14:sldId id="771"/>
            <p14:sldId id="776"/>
            <p14:sldId id="808"/>
            <p14:sldId id="811"/>
            <p14:sldId id="789"/>
            <p14:sldId id="790"/>
            <p14:sldId id="791"/>
            <p14:sldId id="792"/>
            <p14:sldId id="785"/>
            <p14:sldId id="786"/>
            <p14:sldId id="794"/>
            <p14:sldId id="799"/>
            <p14:sldId id="803"/>
            <p14:sldId id="787"/>
            <p14:sldId id="804"/>
            <p14:sldId id="772"/>
            <p14:sldId id="788"/>
            <p14:sldId id="805"/>
            <p14:sldId id="812"/>
            <p14:sldId id="813"/>
            <p14:sldId id="748"/>
          </p14:sldIdLst>
        </p14:section>
        <p14:section name="Contact Information" id="{DC79BF0C-7505-40F1-8793-6F8471A9A5BA}">
          <p14:sldIdLst>
            <p14:sldId id="747"/>
            <p14:sldId id="764"/>
            <p14:sldId id="74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lone, Bethany" initials="SB" lastIdx="57" clrIdx="0">
    <p:extLst>
      <p:ext uri="{19B8F6BF-5375-455C-9EA6-DF929625EA0E}">
        <p15:presenceInfo xmlns:p15="http://schemas.microsoft.com/office/powerpoint/2012/main" userId="S-1-5-21-1472932569-214068005-926709054-42571" providerId="AD"/>
      </p:ext>
    </p:extLst>
  </p:cmAuthor>
  <p:cmAuthor id="2" name="Rollings, Cathie" initials="RC [3]" lastIdx="1" clrIdx="1">
    <p:extLst>
      <p:ext uri="{19B8F6BF-5375-455C-9EA6-DF929625EA0E}">
        <p15:presenceInfo xmlns:p15="http://schemas.microsoft.com/office/powerpoint/2012/main" userId="S::10166862@id.ohio.gov::f06e76e9-cdb9-4223-b81e-1428797a7736" providerId="AD"/>
      </p:ext>
    </p:extLst>
  </p:cmAuthor>
  <p:cmAuthor id="3" name="Hinkle, Andrew R." initials="HAR" lastIdx="2" clrIdx="2">
    <p:extLst>
      <p:ext uri="{19B8F6BF-5375-455C-9EA6-DF929625EA0E}">
        <p15:presenceInfo xmlns:p15="http://schemas.microsoft.com/office/powerpoint/2012/main" userId="S-1-5-21-3687116579-1249457416-2751419249-24322" providerId="AD"/>
      </p:ext>
    </p:extLst>
  </p:cmAuthor>
  <p:cmAuthor id="4" name="Greathouse, Matthew" initials="GM" lastIdx="74"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0" autoAdjust="0"/>
    <p:restoredTop sz="56750" autoAdjust="0"/>
  </p:normalViewPr>
  <p:slideViewPr>
    <p:cSldViewPr snapToGrid="0">
      <p:cViewPr varScale="1">
        <p:scale>
          <a:sx n="65" d="100"/>
          <a:sy n="65" d="100"/>
        </p:scale>
        <p:origin x="2868" y="78"/>
      </p:cViewPr>
      <p:guideLst/>
    </p:cSldViewPr>
  </p:slideViewPr>
  <p:notesTextViewPr>
    <p:cViewPr>
      <p:scale>
        <a:sx n="100" d="100"/>
        <a:sy n="100" d="100"/>
      </p:scale>
      <p:origin x="0" y="0"/>
    </p:cViewPr>
  </p:notesTextViewPr>
  <p:notesViewPr>
    <p:cSldViewPr snapToGrid="0">
      <p:cViewPr>
        <p:scale>
          <a:sx n="70" d="100"/>
          <a:sy n="70" d="100"/>
        </p:scale>
        <p:origin x="2203" y="-5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CDF821-5E10-495A-88AE-726F4CF50741}" type="datetimeFigureOut">
              <a:rPr lang="en-US" smtClean="0"/>
              <a:t>3/6/2019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28AE9-7363-4F1D-BB40-DC39208BB01E}" type="slidenum">
              <a:rPr lang="en-US" smtClean="0"/>
              <a:t>‹#›</a:t>
            </a:fld>
            <a:endParaRPr lang="en-US"/>
          </a:p>
        </p:txBody>
      </p:sp>
    </p:spTree>
    <p:extLst>
      <p:ext uri="{BB962C8B-B14F-4D97-AF65-F5344CB8AC3E}">
        <p14:creationId xmlns:p14="http://schemas.microsoft.com/office/powerpoint/2010/main" val="3700609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2"/>
          <p:cNvSpPr>
            <a:spLocks noGrp="1" noRot="1" noChangeAspect="1" noChangeArrowheads="1" noTextEdit="1"/>
          </p:cNvSpPr>
          <p:nvPr>
            <p:ph type="sldImg"/>
          </p:nvPr>
        </p:nvSpPr>
        <p:spPr>
          <a:xfrm>
            <a:off x="1371600" y="1143000"/>
            <a:ext cx="4114800" cy="3086100"/>
          </a:xfrm>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Welcome to the Test Administration Training Module for Ohio’s Alternate Assessment for Students with Significant Cognitive Disabilities, or AASCD. This presentation covers </a:t>
            </a:r>
            <a:r>
              <a:rPr lang="en-US" altLang="en-US" baseline="0" dirty="0">
                <a:latin typeface="Arial" panose="020B0604020202020204" pitchFamily="34" charset="0"/>
                <a:cs typeface="Arial" panose="020B0604020202020204" pitchFamily="34" charset="0"/>
              </a:rPr>
              <a:t>important information you will need for administering </a:t>
            </a:r>
            <a:r>
              <a:rPr lang="en-US" altLang="en-US" b="0" baseline="0" dirty="0">
                <a:latin typeface="Arial" panose="020B0604020202020204" pitchFamily="34" charset="0"/>
                <a:cs typeface="Arial" panose="020B0604020202020204" pitchFamily="34" charset="0"/>
              </a:rPr>
              <a:t>the AASCD Online 2.0 tes</a:t>
            </a:r>
            <a:r>
              <a:rPr lang="en-US" altLang="en-US" baseline="0" dirty="0">
                <a:latin typeface="Arial" panose="020B0604020202020204" pitchFamily="34" charset="0"/>
                <a:cs typeface="Arial" panose="020B0604020202020204" pitchFamily="34" charset="0"/>
              </a:rPr>
              <a:t>t.</a:t>
            </a:r>
          </a:p>
          <a:p>
            <a:endParaRPr lang="en-US" altLang="en-US" baseline="0"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Only test administrators that have been trained on and administered the AASCD 1.0 should administer the AASCD online 2.0 test this year.</a:t>
            </a:r>
            <a:endParaRPr lang="en-US" alt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0"/>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5825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New Test Security training is available for DTCs, TCs, and schools. It is located on the portal and ODE website.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33889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This slide shows different scenarios reflecting ethical practices in test administration.</a:t>
            </a:r>
          </a:p>
          <a:p>
            <a:endParaRPr lang="en-US" altLang="en-US" dirty="0">
              <a:latin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itchFamily="34" charset="0"/>
              </a:rPr>
              <a:t>Examples of activities that are not ethical include: </a:t>
            </a:r>
            <a:endParaRPr lang="en-US" altLang="en-US" dirty="0">
              <a:latin typeface="Arial"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aseline="0" dirty="0">
                <a:latin typeface="Arial" pitchFamily="34" charset="0"/>
              </a:rPr>
              <a:t>Making a copy of the alternate assessments,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aseline="0" dirty="0">
                <a:latin typeface="Arial" pitchFamily="34" charset="0"/>
              </a:rPr>
              <a:t>Changing a student’s response, </a:t>
            </a:r>
            <a:endParaRPr lang="en-US" sz="1200" b="0" baseline="0" dirty="0">
              <a:solidFill>
                <a:schemeClr val="tx1"/>
              </a:solidFill>
              <a:latin typeface="Arial"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baseline="0" dirty="0">
                <a:solidFill>
                  <a:schemeClr val="tx1"/>
                </a:solidFill>
                <a:latin typeface="Arial" pitchFamily="34" charset="0"/>
                <a:ea typeface="Times New Roman"/>
              </a:rPr>
              <a:t>Using a student’s login information to access an online test in order to review test content,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baseline="0" dirty="0">
                <a:solidFill>
                  <a:schemeClr val="tx1"/>
                </a:solidFill>
                <a:latin typeface="Arial" pitchFamily="34" charset="0"/>
              </a:rPr>
              <a:t>H</a:t>
            </a:r>
            <a:r>
              <a:rPr lang="en-US" sz="1200" baseline="0" dirty="0">
                <a:latin typeface="Arial" pitchFamily="34" charset="0"/>
              </a:rPr>
              <a:t>inting to a student to reconsider answers, and;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aseline="0" dirty="0">
                <a:latin typeface="Arial" pitchFamily="34" charset="0"/>
              </a:rPr>
              <a:t>Revealing a student’s test score to another student are all examples of activities that are not ethical.</a:t>
            </a:r>
            <a:endParaRPr lang="en-US" altLang="en-US" dirty="0">
              <a:latin typeface="Arial" pitchFamily="34" charset="0"/>
            </a:endParaRPr>
          </a:p>
          <a:p>
            <a:endParaRPr lang="en-US" altLang="en-US"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rPr>
              <a:t>Next,</a:t>
            </a:r>
            <a:r>
              <a:rPr lang="en-US" altLang="en-US" baseline="0" dirty="0">
                <a:latin typeface="Arial" pitchFamily="34" charset="0"/>
              </a:rPr>
              <a:t> we will discuss test accessibility.</a:t>
            </a:r>
            <a:endParaRPr lang="en-US" dirty="0"/>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85624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During this portion of the training, we are going to discuss the test design accessibility (accommodations) on the AASCD 2.0. </a:t>
            </a:r>
          </a:p>
          <a:p>
            <a:pPr eaLnBrk="1" hangingPunct="1"/>
            <a:endParaRPr lang="en-US" altLang="en-US" dirty="0">
              <a:latin typeface="Arial" pitchFamily="34" charset="0"/>
            </a:endParaRPr>
          </a:p>
          <a:p>
            <a:pPr eaLnBrk="1" hangingPunct="1"/>
            <a:r>
              <a:rPr lang="en-US" altLang="en-US" dirty="0">
                <a:latin typeface="Arial" pitchFamily="34" charset="0"/>
              </a:rPr>
              <a:t>These are the accommodations used during daily instruction and may be listed on the student’s IEP. </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12</a:t>
            </a:fld>
            <a:endParaRPr lang="en-US" dirty="0"/>
          </a:p>
        </p:txBody>
      </p:sp>
    </p:spTree>
    <p:extLst>
      <p:ext uri="{BB962C8B-B14F-4D97-AF65-F5344CB8AC3E}">
        <p14:creationId xmlns:p14="http://schemas.microsoft.com/office/powerpoint/2010/main" val="1020895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Throughout the assessment, response cards are used that contain the picture symbols created by Mayer-Johnson. Many teachers use these during instruction, when creating communication books, and when using </a:t>
            </a:r>
            <a:r>
              <a:rPr lang="en-US" altLang="en-US" dirty="0" err="1">
                <a:latin typeface="Arial" pitchFamily="34" charset="0"/>
              </a:rPr>
              <a:t>Boardmaker</a:t>
            </a:r>
            <a:r>
              <a:rPr lang="en-US" altLang="en-US" dirty="0"/>
              <a:t>™</a:t>
            </a:r>
            <a:r>
              <a:rPr lang="en-US" altLang="en-US" dirty="0">
                <a:latin typeface="Arial" pitchFamily="34" charset="0"/>
              </a:rPr>
              <a:t> or PCS</a:t>
            </a:r>
            <a:r>
              <a:rPr lang="en-US" altLang="en-US" dirty="0"/>
              <a:t>™</a:t>
            </a:r>
            <a:r>
              <a:rPr lang="en-US" altLang="en-US" dirty="0">
                <a:latin typeface="Arial" pitchFamily="34" charset="0"/>
              </a:rPr>
              <a:t>. </a:t>
            </a:r>
          </a:p>
          <a:p>
            <a:pPr eaLnBrk="1" hangingPunct="1"/>
            <a:endParaRPr lang="en-US" altLang="en-US" strike="sngStrike" dirty="0">
              <a:latin typeface="Arial" pitchFamily="34" charset="0"/>
            </a:endParaRPr>
          </a:p>
          <a:p>
            <a:pPr eaLnBrk="1" hangingPunct="1"/>
            <a:r>
              <a:rPr lang="en-US" altLang="en-US" strike="noStrike" dirty="0">
                <a:latin typeface="Arial" pitchFamily="34" charset="0"/>
              </a:rPr>
              <a:t>The Mayer-Johnson artists are wonderful, but occasionally there is more than one symbol for the same word. Therefore, if the assessment has a picture that is different from the one used in instruction, you may use the picture your student knows.</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13</a:t>
            </a:fld>
            <a:endParaRPr lang="en-US" dirty="0"/>
          </a:p>
        </p:txBody>
      </p:sp>
    </p:spTree>
    <p:extLst>
      <p:ext uri="{BB962C8B-B14F-4D97-AF65-F5344CB8AC3E}">
        <p14:creationId xmlns:p14="http://schemas.microsoft.com/office/powerpoint/2010/main" val="841995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ln/>
        </p:spPr>
        <p:txBody>
          <a:bodyPr>
            <a:normAutofit lnSpcReduction="10000"/>
          </a:bodyPr>
          <a:lstStyle/>
          <a:p>
            <a:pPr>
              <a:defRPr/>
            </a:pPr>
            <a:r>
              <a:rPr lang="en-US" dirty="0">
                <a:latin typeface="Arial" panose="020B0604020202020204" pitchFamily="34" charset="0"/>
                <a:cs typeface="Arial" panose="020B0604020202020204" pitchFamily="34" charset="0"/>
              </a:rPr>
              <a:t>Here are several</a:t>
            </a:r>
            <a:r>
              <a:rPr lang="en-US" baseline="0" dirty="0">
                <a:latin typeface="Arial" panose="020B0604020202020204" pitchFamily="34" charset="0"/>
                <a:cs typeface="Arial" panose="020B0604020202020204" pitchFamily="34" charset="0"/>
              </a:rPr>
              <a:t> ways the TA can make the Response Options accessible for students:</a:t>
            </a:r>
          </a:p>
          <a:p>
            <a:pPr>
              <a:defRPr/>
            </a:pPr>
            <a:endParaRPr lang="en-US" baseline="0"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For each item, after the Text-to-Speech reads the item, you will say each response option aloud, but you cannot use any type of voice inflection to lead the student to the correct response. You can indicate each response option, but you cannot lead the student to the correct response by tapping, pointing to the correct response for a longer period of time, or in any other way indicating the correct answer. The answer options must be indicated in the order they appear on the screen.</a:t>
            </a:r>
          </a:p>
          <a:p>
            <a:pPr>
              <a:defRPr/>
            </a:pPr>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Sometimes a student will point to one answer but say another. As Test Administrator, you must determine prior to administering the assessment which answer option you will accept:</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what the student says or what he or she points to.</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A student may also repeatedly indicate that the last thing the Test Administrator says is the correct answer. The correct answers are randomized and are not always in the same location, so sometimes the last option will be correct. You should accept the answer and move on to the next item. </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14</a:t>
            </a:fld>
            <a:endParaRPr lang="en-US" dirty="0"/>
          </a:p>
        </p:txBody>
      </p:sp>
    </p:spTree>
    <p:extLst>
      <p:ext uri="{BB962C8B-B14F-4D97-AF65-F5344CB8AC3E}">
        <p14:creationId xmlns:p14="http://schemas.microsoft.com/office/powerpoint/2010/main" val="723746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ln/>
        </p:spPr>
        <p:txBody>
          <a:bodyPr/>
          <a:lstStyle/>
          <a:p>
            <a:pPr>
              <a:defRPr/>
            </a:pPr>
            <a:r>
              <a:rPr lang="en-US" dirty="0">
                <a:latin typeface="Arial" panose="020B0604020202020204" pitchFamily="34" charset="0"/>
                <a:cs typeface="Arial" panose="020B0604020202020204" pitchFamily="34" charset="0"/>
              </a:rPr>
              <a:t>The TA may customize materials on the AASCD:</a:t>
            </a:r>
          </a:p>
          <a:p>
            <a:pPr marL="0" indent="0">
              <a:buFont typeface="Arial" pitchFamily="34" charset="0"/>
              <a:buNone/>
              <a:defRPr/>
            </a:pPr>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dirty="0">
                <a:latin typeface="Arial" panose="020B0604020202020204" pitchFamily="34" charset="0"/>
                <a:cs typeface="Arial" panose="020B0604020202020204" pitchFamily="34" charset="0"/>
              </a:rPr>
              <a:t>On the mathematics assessment, calculators and scrap paper are allowed unless otherwise noted.</a:t>
            </a:r>
          </a:p>
          <a:p>
            <a:pPr marL="0" indent="0">
              <a:buFont typeface="Arial" pitchFamily="34" charset="0"/>
              <a:buNone/>
              <a:defRPr/>
            </a:pPr>
            <a:endParaRPr lang="en-US" dirty="0">
              <a:latin typeface="Arial" panose="020B0604020202020204" pitchFamily="34" charset="0"/>
              <a:cs typeface="Arial" panose="020B0604020202020204" pitchFamily="34" charset="0"/>
            </a:endParaRPr>
          </a:p>
          <a:p>
            <a:pPr marL="0" indent="0">
              <a:buFont typeface="Arial" pitchFamily="34" charset="0"/>
              <a:buNone/>
              <a:defRPr/>
            </a:pPr>
            <a:r>
              <a:rPr lang="en-US" dirty="0">
                <a:latin typeface="Arial" panose="020B0604020202020204" pitchFamily="34" charset="0"/>
                <a:cs typeface="Arial" panose="020B0604020202020204" pitchFamily="34" charset="0"/>
              </a:rPr>
              <a:t>You should allow the student to use his or her communication device when taking the assessment. This should be the same device that the student uses during daily instruction and communication, as specified in the student's IEP.</a:t>
            </a:r>
          </a:p>
          <a:p>
            <a:pPr marL="0" indent="0">
              <a:buFont typeface="Arial" pitchFamily="34" charset="0"/>
              <a:buNone/>
              <a:defRPr/>
            </a:pPr>
            <a:endParaRPr lang="en-US" dirty="0">
              <a:latin typeface="Arial" panose="020B0604020202020204" pitchFamily="34" charset="0"/>
              <a:cs typeface="Arial" panose="020B0604020202020204" pitchFamily="34" charset="0"/>
            </a:endParaRPr>
          </a:p>
          <a:p>
            <a:pPr marL="0" indent="0">
              <a:buFont typeface="Arial" pitchFamily="34" charset="0"/>
              <a:buNone/>
              <a:defRPr/>
            </a:pPr>
            <a:r>
              <a:rPr lang="en-US" dirty="0">
                <a:latin typeface="Arial" panose="020B0604020202020204" pitchFamily="34" charset="0"/>
                <a:cs typeface="Arial" panose="020B0604020202020204" pitchFamily="34" charset="0"/>
              </a:rPr>
              <a:t>Refocusing the student’s attention on the task is allowed, even though</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there are no specific provisions for it in the script.</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15</a:t>
            </a:fld>
            <a:endParaRPr lang="en-US" dirty="0"/>
          </a:p>
        </p:txBody>
      </p:sp>
    </p:spTree>
    <p:extLst>
      <p:ext uri="{BB962C8B-B14F-4D97-AF65-F5344CB8AC3E}">
        <p14:creationId xmlns:p14="http://schemas.microsoft.com/office/powerpoint/2010/main" val="815006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a:latin typeface="Arial" panose="020B0604020202020204" pitchFamily="34" charset="0"/>
                <a:cs typeface="Arial" panose="020B0604020202020204" pitchFamily="34" charset="0"/>
              </a:rPr>
              <a:t>The AASCD has accessibility features built-in to the assessment:</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TAs can always read the passage and answer options aloud,</a:t>
            </a:r>
            <a:r>
              <a:rPr lang="en-US" baseline="0" dirty="0">
                <a:latin typeface="Arial" panose="020B0604020202020204" pitchFamily="34" charset="0"/>
                <a:cs typeface="Arial" panose="020B0604020202020204" pitchFamily="34" charset="0"/>
              </a:rPr>
              <a:t> after Text-to-Speech has read it.  The </a:t>
            </a:r>
            <a:r>
              <a:rPr lang="en-US" dirty="0">
                <a:latin typeface="Arial" panose="020B0604020202020204" pitchFamily="34" charset="0"/>
                <a:cs typeface="Arial" panose="020B0604020202020204" pitchFamily="34" charset="0"/>
              </a:rPr>
              <a:t>passage can be re-read as often as needed. For the reading assessment, you will frequently be directed to re-read a specific page or paragraph. But when reading aloud, you cannot lead the student to the correct answer</a:t>
            </a:r>
            <a:r>
              <a:rPr lang="en-US" baseline="0" dirty="0">
                <a:latin typeface="Arial" panose="020B0604020202020204" pitchFamily="34" charset="0"/>
                <a:cs typeface="Arial" panose="020B0604020202020204" pitchFamily="34" charset="0"/>
              </a:rPr>
              <a:t> in any way.</a:t>
            </a:r>
            <a:endParaRPr lang="en-US" dirty="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This assessment is not timed; therefore, you should take a break or stop the administration if the student becomes fatigued or ill, or if other circumstances require you to stop. The breaks can be very short or even continue into the next day. When you restart the assessment, you may re-read the passage or reorient the student to the task. However, you should not go back and re-administer any items for which a student has already given a response. </a:t>
            </a:r>
            <a:endParaRPr lang="en-US" strike="sngStrike"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16</a:t>
            </a:fld>
            <a:endParaRPr lang="en-US" dirty="0"/>
          </a:p>
        </p:txBody>
      </p:sp>
    </p:spTree>
    <p:extLst>
      <p:ext uri="{BB962C8B-B14F-4D97-AF65-F5344CB8AC3E}">
        <p14:creationId xmlns:p14="http://schemas.microsoft.com/office/powerpoint/2010/main" val="3257240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p:txBody>
          <a:bodyPr/>
          <a:lstStyle/>
          <a:p>
            <a:pPr defTabSz="929065">
              <a:defRPr/>
            </a:pPr>
            <a:fld id="{7A7BD63A-9D6C-4CBD-9EF3-44EDD930C06A}" type="slidenum">
              <a:rPr lang="en-US" smtClean="0">
                <a:latin typeface="Arial" pitchFamily="34" charset="0"/>
              </a:rPr>
              <a:pPr defTabSz="929065">
                <a:defRPr/>
              </a:pPr>
              <a:t>17</a:t>
            </a:fld>
            <a:endParaRPr lang="en-US" dirty="0">
              <a:latin typeface="Arial"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xfrm>
            <a:off x="685800" y="4400550"/>
            <a:ext cx="5486400" cy="41447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kern="1200" dirty="0">
                <a:solidFill>
                  <a:schemeClr val="tx1"/>
                </a:solidFill>
                <a:effectLst/>
                <a:latin typeface="Arial" charset="0"/>
                <a:ea typeface="+mn-ea"/>
                <a:cs typeface="+mn-cs"/>
              </a:rPr>
              <a:t>Like the general assessment, translation into foreign languages is not allowed for the ELA alternate assessment. The alternate mathematics and science tests may be translated. A student who receives instruction in his or her native language may have a translator for the AASCD. Translators may serve as the Test Administrator if they meet the following qualifications: (1) trained to administer the AASCD; (2) hold a certificate, license or permit issued by the Department; and (3) employed by the school district.</a:t>
            </a:r>
          </a:p>
          <a:p>
            <a:pPr eaLnBrk="1" hangingPunct="1"/>
            <a:endParaRPr lang="en-US" alt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Interpreters and translators who do not meet the requirements to be a Test Administrator must sign a non-disclosure agreement if they will have access to secure testing materials. </a:t>
            </a:r>
            <a:r>
              <a:rPr lang="en-US" sz="1200" u="sng" kern="1200" dirty="0">
                <a:solidFill>
                  <a:schemeClr val="tx1"/>
                </a:solidFill>
                <a:effectLst/>
                <a:latin typeface="Arial" charset="0"/>
                <a:ea typeface="+mn-ea"/>
                <a:cs typeface="+mn-cs"/>
              </a:rPr>
              <a:t>Please consult your District Test Coordinator if you require a non-disclosure form.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u="sng"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It is not expected that foreign language translation will translate verbatim from English to the native language; however, it is expected that it should faithfully translate, to the greatest extent possible, all of the words on the test without changing or enhancing the meaning of the content, adding information or explaining concepts unknown to the student. If a word in English cannot be translated, the English word must be used and no definition or description may be provided.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itchFamily="34" charset="0"/>
            </a:endParaRPr>
          </a:p>
        </p:txBody>
      </p:sp>
    </p:spTree>
    <p:extLst>
      <p:ext uri="{BB962C8B-B14F-4D97-AF65-F5344CB8AC3E}">
        <p14:creationId xmlns:p14="http://schemas.microsoft.com/office/powerpoint/2010/main" val="55663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xfrm>
            <a:off x="685800" y="4400550"/>
            <a:ext cx="5486400" cy="413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There are three online systems that support the AASCD 2.0 administration. All three systems can be accessed from the portal. Each system has different levels of access for each user role. In short: </a:t>
            </a:r>
          </a:p>
          <a:p>
            <a:endParaRPr lang="en-US" altLang="en-US" dirty="0">
              <a:latin typeface="Arial" pitchFamily="34" charset="0"/>
            </a:endParaRPr>
          </a:p>
          <a:p>
            <a:r>
              <a:rPr lang="en-US" altLang="en-US" dirty="0">
                <a:latin typeface="Arial" pitchFamily="34" charset="0"/>
              </a:rPr>
              <a:t>TIDE is used by District Test Coordinators (DTCs) to pre-identify students before the students can access the AASCD Online Practice Test and Independent Field Test. DTCs also use TIDE to create and manage user accounts for other district and school personnel. </a:t>
            </a:r>
          </a:p>
          <a:p>
            <a:endParaRPr lang="en-US" altLang="en-US" dirty="0">
              <a:latin typeface="Arial" pitchFamily="34" charset="0"/>
            </a:endParaRPr>
          </a:p>
          <a:p>
            <a:r>
              <a:rPr lang="en-US" altLang="en-US" dirty="0">
                <a:latin typeface="Arial" pitchFamily="34" charset="0"/>
              </a:rPr>
              <a:t>The TA Interface is used by the Test Administrator or Teacher to start a test session, review a student’s test settings and approving the student to begin testing. </a:t>
            </a:r>
          </a:p>
          <a:p>
            <a:endParaRPr lang="en-US" altLang="en-US" dirty="0">
              <a:latin typeface="Arial" pitchFamily="34" charset="0"/>
            </a:endParaRPr>
          </a:p>
          <a:p>
            <a:r>
              <a:rPr lang="en-US" altLang="en-US" dirty="0">
                <a:latin typeface="Arial" pitchFamily="34" charset="0"/>
              </a:rPr>
              <a:t>The Student Interface is accessed through the Secure Browser. This is a secure environment that the students must log into to access the AASCD online tests. </a:t>
            </a:r>
          </a:p>
          <a:p>
            <a:endParaRPr lang="en-US" altLang="en-US" dirty="0">
              <a:latin typeface="Arial" pitchFamily="34" charset="0"/>
            </a:endParaRPr>
          </a:p>
          <a:p>
            <a:r>
              <a:rPr lang="en-US" altLang="en-US" dirty="0">
                <a:latin typeface="Arial" pitchFamily="34" charset="0"/>
              </a:rPr>
              <a:t>The TA Practice Site and Student Practice Sites are available on the AASCD portal. These sites should be used by administrators and students to become familiar with the online testing environment and available accessibility features, prior to the Independent Field Test.  </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18</a:t>
            </a:fld>
            <a:endParaRPr lang="en-US" dirty="0"/>
          </a:p>
        </p:txBody>
      </p:sp>
    </p:spTree>
    <p:extLst>
      <p:ext uri="{BB962C8B-B14F-4D97-AF65-F5344CB8AC3E}">
        <p14:creationId xmlns:p14="http://schemas.microsoft.com/office/powerpoint/2010/main" val="3128808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Autofit/>
          </a:bodyPr>
          <a:lstStyle/>
          <a:p>
            <a:pPr>
              <a:buFont typeface="+mj-lt"/>
              <a:buNone/>
              <a:defRPr/>
            </a:pPr>
            <a:r>
              <a:rPr lang="en-US" sz="1100" dirty="0">
                <a:latin typeface="Arial" panose="020B0604020202020204" pitchFamily="34" charset="0"/>
                <a:cs typeface="Arial" panose="020B0604020202020204" pitchFamily="34" charset="0"/>
              </a:rPr>
              <a:t>In the next two slides we’ll review some important information</a:t>
            </a:r>
            <a:r>
              <a:rPr lang="en-US" sz="1100" baseline="0" dirty="0">
                <a:latin typeface="Arial" panose="020B0604020202020204" pitchFamily="34" charset="0"/>
                <a:cs typeface="Arial" panose="020B0604020202020204" pitchFamily="34" charset="0"/>
              </a:rPr>
              <a:t> about your user account. </a:t>
            </a:r>
            <a:r>
              <a:rPr lang="en-US" sz="1100" dirty="0">
                <a:latin typeface="Arial" panose="020B0604020202020204" pitchFamily="34" charset="0"/>
                <a:cs typeface="Arial" panose="020B0604020202020204" pitchFamily="34" charset="0"/>
              </a:rPr>
              <a:t>All personnel administering the AASCD 2.0 must have an account to access the AASCD online systems. Accounts are created by test coordinators in TIDE. There are three types of accounts: Teachers (or TEs), Test Administrators (or TAs), and Second Raters (or SRs). The TA role is recommended for personnel serving students out of district, and the SR role is for personnel who are only</a:t>
            </a:r>
            <a:r>
              <a:rPr lang="en-US" sz="1100" baseline="0" dirty="0">
                <a:latin typeface="Arial" panose="020B0604020202020204" pitchFamily="34" charset="0"/>
                <a:cs typeface="Arial" panose="020B0604020202020204" pitchFamily="34" charset="0"/>
              </a:rPr>
              <a:t> serving as Second Raters in a particular school for the AASCD 1.0 tests. Second Raters are not needed for AASCD 2.0 tests</a:t>
            </a:r>
            <a:r>
              <a:rPr lang="en-US" sz="1100" dirty="0">
                <a:latin typeface="Arial" panose="020B0604020202020204" pitchFamily="34" charset="0"/>
                <a:cs typeface="Arial" panose="020B0604020202020204" pitchFamily="34" charset="0"/>
              </a:rPr>
              <a:t>. </a:t>
            </a:r>
          </a:p>
          <a:p>
            <a:pPr>
              <a:buFont typeface="+mj-lt"/>
              <a:buNone/>
              <a:defRPr/>
            </a:pPr>
            <a:endParaRPr lang="en-US" sz="1100" dirty="0">
              <a:latin typeface="Arial" panose="020B0604020202020204" pitchFamily="34" charset="0"/>
              <a:cs typeface="Arial" panose="020B0604020202020204" pitchFamily="34" charset="0"/>
            </a:endParaRPr>
          </a:p>
          <a:p>
            <a:pPr marL="171447" marR="0" indent="-17144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All</a:t>
            </a:r>
            <a:r>
              <a:rPr lang="en-US" sz="1100" baseline="0" dirty="0">
                <a:latin typeface="Arial" panose="020B0604020202020204" pitchFamily="34" charset="0"/>
                <a:cs typeface="Arial" panose="020B0604020202020204" pitchFamily="34" charset="0"/>
              </a:rPr>
              <a:t> user accounts have been maintained from the previous administration. All users received a request to update their passwords in August. Test coordinators are responsible for maintaining user accounts for district and school personnel. </a:t>
            </a:r>
          </a:p>
          <a:p>
            <a:pPr marL="171447" marR="0" indent="-17144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For a student to be able to access your online test session, your administrator account must be associated in TIDE with the same school as the student. </a:t>
            </a:r>
          </a:p>
          <a:p>
            <a:pPr marL="171447" marR="0" indent="-17144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Users can only view student information for students in their associated schools.  </a:t>
            </a:r>
          </a:p>
          <a:p>
            <a:pPr marL="171447" indent="-171447">
              <a:buFont typeface="Arial" panose="020B0604020202020204" pitchFamily="34" charset="0"/>
              <a:buChar char="•"/>
              <a:defRPr/>
            </a:pPr>
            <a:r>
              <a:rPr lang="en-US" sz="1100" dirty="0">
                <a:latin typeface="Arial" panose="020B0604020202020204" pitchFamily="34" charset="0"/>
                <a:cs typeface="Arial" panose="020B0604020202020204" pitchFamily="34" charset="0"/>
              </a:rPr>
              <a:t>Users can have different roles in different schools and districts. For example, a person can be a TE in School A and a SR in School B. </a:t>
            </a:r>
          </a:p>
          <a:p>
            <a:pPr marL="628650" lvl="1" indent="-171450">
              <a:buFont typeface="Arial" panose="020B0604020202020204" pitchFamily="34" charset="0"/>
              <a:buChar char="•"/>
            </a:pPr>
            <a:r>
              <a:rPr lang="en-US" sz="1100" b="0" u="sng" dirty="0">
                <a:latin typeface="Arial" panose="020B0604020202020204" pitchFamily="34" charset="0"/>
                <a:cs typeface="Arial" panose="020B0604020202020204" pitchFamily="34" charset="0"/>
              </a:rPr>
              <a:t>The same email address should be used to add users to multiple schools or districts. Contact your TC to request an account in advance of the test window. </a:t>
            </a:r>
          </a:p>
          <a:p>
            <a:pPr>
              <a:defRPr/>
            </a:pPr>
            <a:r>
              <a:rPr lang="en-US" sz="1100" dirty="0">
                <a:latin typeface="Arial" panose="020B0604020202020204" pitchFamily="34" charset="0"/>
                <a:cs typeface="Arial" panose="020B0604020202020204" pitchFamily="34" charset="0"/>
              </a:rPr>
              <a:t>NOTE: Personnel</a:t>
            </a:r>
            <a:r>
              <a:rPr lang="en-US" sz="1100" baseline="0" dirty="0">
                <a:latin typeface="Arial" panose="020B0604020202020204" pitchFamily="34" charset="0"/>
                <a:cs typeface="Arial" panose="020B0604020202020204" pitchFamily="34" charset="0"/>
              </a:rPr>
              <a:t> administering assessments to students served outside the district should contact the DTC in advance of testing to request a TA account. </a:t>
            </a:r>
            <a:endParaRPr lang="en-US" sz="1100" dirty="0">
              <a:latin typeface="Arial" panose="020B0604020202020204" pitchFamily="34" charset="0"/>
              <a:cs typeface="Arial" panose="020B0604020202020204" pitchFamily="34" charset="0"/>
            </a:endParaRPr>
          </a:p>
          <a:p>
            <a:pPr>
              <a:defRPr/>
            </a:pPr>
            <a:endParaRPr lang="en-US" sz="11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19</a:t>
            </a:fld>
            <a:endParaRPr lang="en-US" dirty="0"/>
          </a:p>
        </p:txBody>
      </p:sp>
    </p:spTree>
    <p:extLst>
      <p:ext uri="{BB962C8B-B14F-4D97-AF65-F5344CB8AC3E}">
        <p14:creationId xmlns:p14="http://schemas.microsoft.com/office/powerpoint/2010/main" val="3394011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trike="noStrike" dirty="0">
                <a:latin typeface="Arial" pitchFamily="34" charset="0"/>
              </a:rPr>
              <a:t>This training will introduce the online AASCD, called the AASCD 2.0. This presentation will explain how to access the test administration systems such as the TA Interface and the Student Interface (also known as the Secure Browser). You will understand how to log into the TA Interface to create a test session ID, as well as how to select test accommodations and assist students to interact with the Secure Browser to participate in the new online AASCD tests. </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85558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When a new user account is created, users will receive an activation email containing a temporary password. </a:t>
            </a:r>
            <a:r>
              <a:rPr lang="en-US" sz="1200" dirty="0">
                <a:latin typeface="Arial" panose="020B0604020202020204" pitchFamily="34" charset="0"/>
                <a:cs typeface="Arial" panose="020B0604020202020204" pitchFamily="34" charset="0"/>
              </a:rPr>
              <a:t>You MUST log in using the temporary password and establish a new password within </a:t>
            </a:r>
            <a:r>
              <a:rPr lang="en-US" sz="1200" u="sng" dirty="0">
                <a:latin typeface="Arial" panose="020B0604020202020204" pitchFamily="34" charset="0"/>
                <a:cs typeface="Arial" panose="020B0604020202020204" pitchFamily="34" charset="0"/>
              </a:rPr>
              <a:t>15 minutes </a:t>
            </a:r>
            <a:r>
              <a:rPr lang="en-US" sz="1200" dirty="0">
                <a:latin typeface="Arial" panose="020B0604020202020204" pitchFamily="34" charset="0"/>
                <a:cs typeface="Arial" panose="020B0604020202020204" pitchFamily="34" charset="0"/>
              </a:rPr>
              <a:t>of receiving the email. If the link expires, you can request a new link.</a:t>
            </a:r>
          </a:p>
          <a:p>
            <a:pPr marL="171447" indent="-171447">
              <a:buFont typeface="Arial" panose="020B0604020202020204" pitchFamily="34" charset="0"/>
              <a:buChar char="•"/>
              <a:defRPr/>
            </a:pPr>
            <a:endParaRPr lang="en-US" baseline="0"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solidFill>
                  <a:srgbClr val="C00000"/>
                </a:solidFill>
                <a:latin typeface="Arial" panose="020B0604020202020204" pitchFamily="34" charset="0"/>
                <a:cs typeface="Arial" panose="020B0604020202020204" pitchFamily="34" charset="0"/>
              </a:rPr>
              <a:t>Do not share your username or password with anyone!</a:t>
            </a:r>
          </a:p>
          <a:p>
            <a:pPr marL="171450" indent="-171450">
              <a:buFont typeface="Arial" panose="020B0604020202020204" pitchFamily="34" charset="0"/>
              <a:buChar char="•"/>
              <a:defRPr/>
            </a:pPr>
            <a:r>
              <a:rPr lang="en-US" baseline="0" dirty="0">
                <a:latin typeface="Arial" panose="020B0604020202020204" pitchFamily="34" charset="0"/>
                <a:cs typeface="Arial" panose="020B0604020202020204" pitchFamily="34" charset="0"/>
              </a:rPr>
              <a:t>TIDE, the DEI, and the ORS all contain secure student and test information. It is very important that security is maintained. </a:t>
            </a:r>
          </a:p>
          <a:p>
            <a:pPr marL="171450" indent="-171450">
              <a:buFont typeface="Arial" panose="020B0604020202020204" pitchFamily="34" charset="0"/>
              <a:buChar char="•"/>
              <a:defRPr/>
            </a:pPr>
            <a:endParaRPr lang="en-US" baseline="0" dirty="0">
              <a:latin typeface="Arial" panose="020B0604020202020204" pitchFamily="34" charset="0"/>
              <a:cs typeface="Arial" panose="020B0604020202020204"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latin typeface="Arial" panose="020B0604020202020204" pitchFamily="34" charset="0"/>
                <a:cs typeface="Arial" panose="020B0604020202020204" pitchFamily="34" charset="0"/>
              </a:rPr>
              <a:t>Additional information regarding user roles can be found on the Portal. </a:t>
            </a:r>
          </a:p>
          <a:p>
            <a:pPr>
              <a:defRPr/>
            </a:pPr>
            <a:endParaRPr 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20</a:t>
            </a:fld>
            <a:endParaRPr lang="en-US" dirty="0"/>
          </a:p>
        </p:txBody>
      </p:sp>
    </p:spTree>
    <p:extLst>
      <p:ext uri="{BB962C8B-B14F-4D97-AF65-F5344CB8AC3E}">
        <p14:creationId xmlns:p14="http://schemas.microsoft.com/office/powerpoint/2010/main" val="1381712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Two </a:t>
            </a:r>
            <a:r>
              <a:rPr lang="en-US" b="0" strike="noStrike" dirty="0">
                <a:latin typeface="Arial" panose="020B0604020202020204" pitchFamily="34" charset="0"/>
                <a:cs typeface="Arial" panose="020B0604020202020204" pitchFamily="34" charset="0"/>
              </a:rPr>
              <a:t>devices</a:t>
            </a:r>
            <a:r>
              <a:rPr lang="en-US" b="0" dirty="0">
                <a:latin typeface="Arial" panose="020B0604020202020204" pitchFamily="34" charset="0"/>
                <a:cs typeface="Arial" panose="020B0604020202020204" pitchFamily="34" charset="0"/>
              </a:rPr>
              <a:t> are required to administer these tests. On the first </a:t>
            </a:r>
            <a:r>
              <a:rPr lang="en-US" b="0" strike="noStrike" dirty="0">
                <a:latin typeface="Arial" panose="020B0604020202020204" pitchFamily="34" charset="0"/>
                <a:cs typeface="Arial" panose="020B0604020202020204" pitchFamily="34" charset="0"/>
              </a:rPr>
              <a:t>device</a:t>
            </a:r>
            <a:r>
              <a:rPr lang="en-US" b="0" dirty="0">
                <a:latin typeface="Arial" panose="020B0604020202020204" pitchFamily="34" charset="0"/>
                <a:cs typeface="Arial" panose="020B0604020202020204" pitchFamily="34" charset="0"/>
              </a:rPr>
              <a:t>, the TA uses the Test Administrator Interface to start and monitor a test session. The Student Interface is the system students use to take the AASCD 2.0 - Online Assessment. The TA will assist the student in taking the test on the second </a:t>
            </a:r>
            <a:r>
              <a:rPr lang="en-US" b="0" strike="noStrike" dirty="0">
                <a:latin typeface="Arial" panose="020B0604020202020204" pitchFamily="34" charset="0"/>
                <a:cs typeface="Arial" panose="020B0604020202020204" pitchFamily="34" charset="0"/>
              </a:rPr>
              <a:t>device</a:t>
            </a:r>
            <a:r>
              <a:rPr lang="en-US" b="0" dirty="0">
                <a:latin typeface="Arial" panose="020B0604020202020204" pitchFamily="34" charset="0"/>
                <a:cs typeface="Arial" panose="020B0604020202020204" pitchFamily="34" charset="0"/>
              </a:rPr>
              <a:t> using the Secure Browser. The Secure Browser is designed to ensure test security by prohibiting students from accessing any other programs or websites during testing. </a:t>
            </a:r>
          </a:p>
          <a:p>
            <a:endParaRPr lang="en-US" sz="1200" b="0" kern="1200" dirty="0">
              <a:solidFill>
                <a:schemeClr val="tx1"/>
              </a:solidFill>
              <a:latin typeface="Arial" panose="020B0604020202020204" pitchFamily="34" charset="0"/>
              <a:cs typeface="Arial" panose="020B0604020202020204" pitchFamily="34" charset="0"/>
            </a:endParaRPr>
          </a:p>
          <a:p>
            <a:r>
              <a:rPr lang="en-US" sz="1200" b="0" kern="1200" dirty="0">
                <a:solidFill>
                  <a:schemeClr val="tx1"/>
                </a:solidFill>
                <a:latin typeface="Arial" panose="020B0604020202020204" pitchFamily="34" charset="0"/>
                <a:cs typeface="Arial" panose="020B0604020202020204" pitchFamily="34" charset="0"/>
              </a:rPr>
              <a:t>If the Secure Browser detects a forbidden application, a message will display that identifies the offending application and the student will be prevented from continuing testing until the application is closed. This message also displays if a forbidden application launches in the background while the student is already testing in the Secure Browser. In most cases, a forbidden application is a scheduled or background job, such as antivirus scans or software updates. The best way to prevent forbidden applications from running during testing is to schedule such jobs outside of planned testing hours.</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Secure Browser can be accessed through the Portal, which we will discuss in detail a bit later in this training.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36523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Test Administrator Interface is accessed through the portal.  From the portal landing page select either the Teachers/Test Administrators card or the Test coordinators card.  On this page select the TA Interface card.</a:t>
            </a:r>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4399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first step in the Test Administrator Interface is to select the test or tests that you plan to administer. </a:t>
            </a:r>
          </a:p>
          <a:p>
            <a:r>
              <a:rPr lang="en-US" sz="1200" kern="1200" dirty="0">
                <a:solidFill>
                  <a:schemeClr val="tx1"/>
                </a:solidFill>
                <a:effectLst/>
                <a:latin typeface="Arial" charset="0"/>
                <a:ea typeface="+mn-ea"/>
                <a:cs typeface="+mn-cs"/>
              </a:rPr>
              <a:t> </a:t>
            </a:r>
            <a:endParaRPr lang="en-US" sz="1200" b="0" kern="1200" dirty="0">
              <a:solidFill>
                <a:schemeClr val="tx1"/>
              </a:solidFill>
              <a:effectLst/>
              <a:latin typeface="Arial" charset="0"/>
              <a:ea typeface="+mn-ea"/>
              <a:cs typeface="+mn-cs"/>
            </a:endParaRPr>
          </a:p>
          <a:p>
            <a:r>
              <a:rPr lang="en-US" sz="1200" b="0" kern="1200" dirty="0">
                <a:solidFill>
                  <a:schemeClr val="tx1"/>
                </a:solidFill>
                <a:effectLst/>
                <a:latin typeface="Arial" charset="0"/>
                <a:ea typeface="+mn-ea"/>
                <a:cs typeface="+mn-cs"/>
              </a:rPr>
              <a:t>When you first log in, you will see a pop up with all of the possible tests you can select. The AASCD tests are listed in teal at the bottom of this pop-up screen. </a:t>
            </a:r>
            <a:r>
              <a:rPr lang="en-US" sz="1200" kern="1200" dirty="0">
                <a:solidFill>
                  <a:schemeClr val="tx1"/>
                </a:solidFill>
                <a:effectLst/>
                <a:latin typeface="Arial" charset="0"/>
                <a:ea typeface="+mn-ea"/>
                <a:cs typeface="+mn-cs"/>
              </a:rPr>
              <a:t>You can expand the list of tests by selecting the “plus” sign. You can collapse a list by selecting the “minus” sign.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If you are not sure which test your student needs to take, you may choose all tests listed in a category. For example, if your student needs to take the Grade 5 Mathematics test, click the box next to Grade 5 Mathematics to add it to the test session. Individual students can only take tests for which they are eligible.</a:t>
            </a:r>
            <a:endParaRPr lang="en-US" dirty="0"/>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56936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After you are done selecting the tests for your session and are ready to begin testing the student, click on the Start Test Session button. A test session ID will generate and display on the top right of the TA Interface. </a:t>
            </a:r>
            <a:r>
              <a:rPr lang="en-US" sz="1200" kern="1200" dirty="0">
                <a:solidFill>
                  <a:schemeClr val="tx1"/>
                </a:solidFill>
                <a:effectLst/>
                <a:latin typeface="Arial" panose="020B0604020202020204" pitchFamily="34" charset="0"/>
                <a:ea typeface="+mn-ea"/>
                <a:cs typeface="Arial" panose="020B0604020202020204" pitchFamily="34" charset="0"/>
              </a:rPr>
              <a:t>You may want to keep a record of the Session ID for your own reference as well, as this information may be useful if you encounter a problem and need to contact the Ohio Alternate Assessment Help Desk. </a:t>
            </a:r>
          </a:p>
          <a:p>
            <a:endParaRPr lang="en-US" b="0" dirty="0">
              <a:latin typeface="Arial" panose="020B0604020202020204" pitchFamily="34" charset="0"/>
              <a:cs typeface="Arial" panose="020B0604020202020204" pitchFamily="34" charset="0"/>
            </a:endParaRPr>
          </a:p>
          <a:p>
            <a:r>
              <a:rPr lang="en-US" sz="1200" b="0" strike="noStrike" kern="1200" dirty="0">
                <a:solidFill>
                  <a:schemeClr val="tx1"/>
                </a:solidFill>
                <a:effectLst/>
                <a:latin typeface="Arial" panose="020B0604020202020204" pitchFamily="34" charset="0"/>
                <a:ea typeface="+mn-ea"/>
                <a:cs typeface="Arial" panose="020B0604020202020204" pitchFamily="34" charset="0"/>
              </a:rPr>
              <a:t>Please note that TAs should not start the test session until the student is prepared to test. For security purposes, the TA session will close after 20 minutes of inactivity on the TAs device. </a:t>
            </a:r>
            <a:endParaRPr lang="en-US" sz="1200" b="0" strike="sngStrike"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38201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student’s first name, the student’s SSID, and Session ID are all required for a student to enter a test session.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If you don’t have login information for a student or one of your students is having difficulty logging in, you can use the Student Lookup function to find that information. Select the “Student Lookup” button located at the top of the screen. Please note: the Student Lookup function will only give you a student’s name and SSID number. It cannot tell you which test(s) the student is eligible to take. </a:t>
            </a:r>
          </a:p>
          <a:p>
            <a:endParaRPr lang="en-US" dirty="0"/>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0591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Next, you can select either the “Quick Search” tab or the “Advanced Search” tab. The “Quick Search” tab lets you look up a student’s first name as it appears in TIDE if you know the student’s SSID number. Enter the student’s SSID number in the box and click </a:t>
            </a:r>
            <a:r>
              <a:rPr lang="en-US" sz="1200" b="0" kern="1200" dirty="0">
                <a:solidFill>
                  <a:schemeClr val="tx1"/>
                </a:solidFill>
                <a:effectLst/>
                <a:latin typeface="Arial" charset="0"/>
                <a:ea typeface="+mn-ea"/>
                <a:cs typeface="+mn-cs"/>
              </a:rPr>
              <a:t>the “</a:t>
            </a:r>
            <a:r>
              <a:rPr lang="en-US" sz="1200" b="0" strike="noStrike" kern="1200" dirty="0">
                <a:solidFill>
                  <a:schemeClr val="tx1"/>
                </a:solidFill>
                <a:effectLst/>
                <a:latin typeface="Arial" charset="0"/>
                <a:ea typeface="+mn-ea"/>
                <a:cs typeface="+mn-cs"/>
              </a:rPr>
              <a:t>Submit SSID</a:t>
            </a:r>
            <a:r>
              <a:rPr lang="en-US" sz="1200" b="0" kern="1200" dirty="0">
                <a:solidFill>
                  <a:schemeClr val="tx1"/>
                </a:solidFill>
                <a:effectLst/>
                <a:latin typeface="Arial" charset="0"/>
                <a:ea typeface="+mn-ea"/>
                <a:cs typeface="+mn-cs"/>
              </a:rPr>
              <a:t>” button. </a:t>
            </a:r>
            <a:endParaRPr lang="en-US" b="0" dirty="0"/>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76283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Quick Search results include the student’s full name, enrolled grade, birth date, school, and district.</a:t>
            </a:r>
            <a:endParaRPr lang="en-US" sz="1200" strike="sngStrike"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5632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mn-ea"/>
                <a:cs typeface="+mn-cs"/>
              </a:rPr>
              <a:t>If you need to look up a student’s SSID number, you can do it by selecting the “Advanced Search” tab. First, select the student’s district, school, and enrolled grade using the drop-down menus. Then enter the student’s first and last name and select “Search.”</a:t>
            </a:r>
          </a:p>
          <a:p>
            <a:r>
              <a:rPr lang="en-US" sz="1200" b="0" kern="1200" dirty="0">
                <a:solidFill>
                  <a:schemeClr val="tx1"/>
                </a:solidFill>
                <a:effectLst/>
                <a:latin typeface="Arial" charset="0"/>
                <a:ea typeface="+mn-ea"/>
                <a:cs typeface="+mn-cs"/>
              </a:rPr>
              <a:t> </a:t>
            </a:r>
          </a:p>
          <a:p>
            <a:r>
              <a:rPr lang="en-US" sz="1200" kern="1200" dirty="0">
                <a:solidFill>
                  <a:schemeClr val="tx1"/>
                </a:solidFill>
                <a:effectLst/>
                <a:latin typeface="+mn-lt"/>
                <a:ea typeface="+mn-ea"/>
                <a:cs typeface="+mn-cs"/>
              </a:rPr>
              <a:t>Once you have all the necessary information, you may log in for your student or help them log in for themselves.</a:t>
            </a:r>
          </a:p>
          <a:p>
            <a:r>
              <a:rPr lang="en-US" sz="1200" b="0" kern="1200" dirty="0">
                <a:solidFill>
                  <a:schemeClr val="tx1"/>
                </a:solidFill>
                <a:effectLst/>
                <a:latin typeface="Arial" charset="0"/>
                <a:ea typeface="+mn-ea"/>
                <a:cs typeface="+mn-cs"/>
              </a:rPr>
              <a:t> </a:t>
            </a:r>
          </a:p>
          <a:p>
            <a:r>
              <a:rPr lang="en-US" sz="1200" b="0" kern="1200" dirty="0">
                <a:solidFill>
                  <a:schemeClr val="tx1"/>
                </a:solidFill>
                <a:effectLst/>
                <a:latin typeface="Arial" charset="0"/>
                <a:ea typeface="+mn-ea"/>
                <a:cs typeface="+mn-cs"/>
              </a:rPr>
              <a:t>Be sure that the Secure Browser is open and ready for testing on the device that student will use.</a:t>
            </a:r>
            <a:endParaRPr lang="en-US" b="0" dirty="0"/>
          </a:p>
          <a:p>
            <a:endParaRPr lang="en-US" sz="1200" b="0" strike="sngStrike"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09384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313462"/>
            <a:ext cx="5780314" cy="3600450"/>
          </a:xfrm>
        </p:spPr>
        <p:txBody>
          <a:bodyPr/>
          <a:lstStyle/>
          <a:p>
            <a:r>
              <a:rPr lang="en-US" sz="1100" kern="1200" dirty="0">
                <a:solidFill>
                  <a:schemeClr val="tx1"/>
                </a:solidFill>
                <a:effectLst/>
                <a:latin typeface="Arial" charset="0"/>
                <a:ea typeface="+mn-ea"/>
                <a:cs typeface="+mn-cs"/>
              </a:rPr>
              <a:t>Remember, the TA and the student will </a:t>
            </a:r>
            <a:r>
              <a:rPr lang="en-US" sz="1100" b="0" kern="1200" dirty="0">
                <a:solidFill>
                  <a:schemeClr val="tx1"/>
                </a:solidFill>
                <a:effectLst/>
                <a:latin typeface="Arial" charset="0"/>
                <a:ea typeface="+mn-ea"/>
                <a:cs typeface="+mn-cs"/>
              </a:rPr>
              <a:t>each need </a:t>
            </a:r>
            <a:r>
              <a:rPr lang="en-US" sz="1100" b="0" strike="noStrike" kern="1200" dirty="0">
                <a:solidFill>
                  <a:schemeClr val="tx1"/>
                </a:solidFill>
                <a:effectLst/>
                <a:latin typeface="Arial" charset="0"/>
                <a:ea typeface="+mn-ea"/>
                <a:cs typeface="+mn-cs"/>
              </a:rPr>
              <a:t>separate devices </a:t>
            </a:r>
            <a:r>
              <a:rPr lang="en-US" sz="1100" b="0" kern="1200" dirty="0">
                <a:solidFill>
                  <a:schemeClr val="tx1"/>
                </a:solidFill>
                <a:effectLst/>
                <a:latin typeface="Arial" charset="0"/>
                <a:ea typeface="+mn-ea"/>
                <a:cs typeface="+mn-cs"/>
              </a:rPr>
              <a:t>during the online </a:t>
            </a:r>
            <a:r>
              <a:rPr lang="en-US" sz="1100" kern="1200" dirty="0">
                <a:solidFill>
                  <a:schemeClr val="tx1"/>
                </a:solidFill>
                <a:effectLst/>
                <a:latin typeface="Arial" charset="0"/>
                <a:ea typeface="+mn-ea"/>
                <a:cs typeface="+mn-cs"/>
              </a:rPr>
              <a:t>test administration.</a:t>
            </a:r>
            <a:endParaRPr lang="en-US" sz="1100" strike="noStrike" kern="1200" dirty="0">
              <a:solidFill>
                <a:schemeClr val="tx1"/>
              </a:solidFill>
              <a:effectLst/>
              <a:latin typeface="Arial" charset="0"/>
              <a:ea typeface="+mn-ea"/>
              <a:cs typeface="+mn-cs"/>
            </a:endParaRPr>
          </a:p>
          <a:p>
            <a:endParaRPr lang="en-US" sz="1100" strike="noStrike" kern="1200" dirty="0">
              <a:solidFill>
                <a:schemeClr val="tx1"/>
              </a:solidFill>
              <a:effectLst/>
              <a:latin typeface="Arial" charset="0"/>
              <a:ea typeface="+mn-ea"/>
              <a:cs typeface="+mn-cs"/>
            </a:endParaRPr>
          </a:p>
          <a:p>
            <a:r>
              <a:rPr lang="en-US" sz="1100" kern="1200" dirty="0">
                <a:solidFill>
                  <a:schemeClr val="tx1"/>
                </a:solidFill>
                <a:effectLst/>
                <a:latin typeface="Arial" charset="0"/>
                <a:ea typeface="+mn-ea"/>
                <a:cs typeface="+mn-cs"/>
              </a:rPr>
              <a:t>To log in to the Secure Browser, three pieces of identifying information must be entered into the student sign in page: the student’s first name, the student’s state student identification number (SSID), and the current session ID. The student’s SSID can be retrieved in TIDE and in the TA interface. </a:t>
            </a:r>
          </a:p>
          <a:p>
            <a:r>
              <a:rPr lang="en-US" sz="1100" kern="1200" dirty="0">
                <a:solidFill>
                  <a:schemeClr val="tx1"/>
                </a:solidFill>
                <a:effectLst/>
                <a:latin typeface="Arial" charset="0"/>
                <a:ea typeface="+mn-ea"/>
                <a:cs typeface="+mn-cs"/>
              </a:rPr>
              <a:t> </a:t>
            </a:r>
            <a:endParaRPr lang="en-US" sz="1100" strike="sngStrike" kern="1200" dirty="0">
              <a:solidFill>
                <a:schemeClr val="tx1"/>
              </a:solidFill>
              <a:effectLst/>
              <a:latin typeface="Arial" charset="0"/>
              <a:ea typeface="+mn-ea"/>
              <a:cs typeface="+mn-cs"/>
            </a:endParaRPr>
          </a:p>
          <a:p>
            <a:r>
              <a:rPr lang="en-US" sz="1100" kern="1200" dirty="0">
                <a:solidFill>
                  <a:schemeClr val="tx1"/>
                </a:solidFill>
                <a:effectLst/>
                <a:latin typeface="Arial" charset="0"/>
                <a:ea typeface="+mn-ea"/>
                <a:cs typeface="+mn-cs"/>
              </a:rPr>
              <a:t>When the three fields are filled, click the Sign In button to log in to the student interface. You may assist students with logging in as necessary. </a:t>
            </a:r>
          </a:p>
          <a:p>
            <a:r>
              <a:rPr lang="en-US" sz="1100" kern="1200" dirty="0">
                <a:solidFill>
                  <a:schemeClr val="tx1"/>
                </a:solidFill>
                <a:effectLst/>
                <a:latin typeface="Arial" charset="0"/>
                <a:ea typeface="+mn-ea"/>
                <a:cs typeface="+mn-cs"/>
              </a:rPr>
              <a:t> </a:t>
            </a:r>
          </a:p>
          <a:p>
            <a:r>
              <a:rPr lang="en-US" sz="1100" kern="1200" dirty="0">
                <a:solidFill>
                  <a:schemeClr val="tx1"/>
                </a:solidFill>
                <a:effectLst/>
                <a:latin typeface="Arial" charset="0"/>
                <a:ea typeface="+mn-ea"/>
                <a:cs typeface="+mn-cs"/>
              </a:rPr>
              <a:t>If you or your student is having difficulty logging in, an error message and code will display on the login screen. The most common errors occur when the student’s first name and SSID do not match what is in the system or when SSIDs are entered incorrectly.  If the student receives an error message indicating that he or she entered incorrect information in the first name or SSID fields, the TA should use the Student Lookup Tool in the TA Interface to verify the student’s information.   </a:t>
            </a:r>
          </a:p>
          <a:p>
            <a:r>
              <a:rPr lang="en-US" sz="1100" kern="1200" dirty="0">
                <a:solidFill>
                  <a:schemeClr val="tx1"/>
                </a:solidFill>
                <a:effectLst/>
                <a:latin typeface="Arial" charset="0"/>
                <a:ea typeface="+mn-ea"/>
                <a:cs typeface="+mn-cs"/>
              </a:rPr>
              <a:t> </a:t>
            </a:r>
          </a:p>
          <a:p>
            <a:r>
              <a:rPr lang="en-US" sz="1100" kern="1200" dirty="0">
                <a:solidFill>
                  <a:schemeClr val="tx1"/>
                </a:solidFill>
                <a:effectLst/>
                <a:latin typeface="Arial" charset="0"/>
                <a:ea typeface="+mn-ea"/>
                <a:cs typeface="+mn-cs"/>
              </a:rPr>
              <a:t>Another common error occurs when the student enters an incorrect session ID. If a student receives the message “The session is not available for testing,” verify that the session ID was entered correctly, with no extra spaces or characters. The session ID can be found in the TA Interface. If a student receives the error message “Session has expired,” ensure that the correct session ID for the current session was entered. If the session ID was entered correctly, use the TA Interface to verify that your session is still open.  </a:t>
            </a:r>
          </a:p>
          <a:p>
            <a:r>
              <a:rPr lang="en-US" sz="1100" kern="1200" dirty="0">
                <a:solidFill>
                  <a:schemeClr val="tx1"/>
                </a:solidFill>
                <a:effectLst/>
                <a:latin typeface="Arial" charset="0"/>
                <a:ea typeface="+mn-ea"/>
                <a:cs typeface="+mn-cs"/>
              </a:rPr>
              <a:t> </a:t>
            </a:r>
          </a:p>
          <a:p>
            <a:r>
              <a:rPr lang="en-US" sz="1100" kern="1200" dirty="0">
                <a:solidFill>
                  <a:schemeClr val="tx1"/>
                </a:solidFill>
                <a:effectLst/>
                <a:latin typeface="Arial" charset="0"/>
                <a:ea typeface="+mn-ea"/>
                <a:cs typeface="+mn-cs"/>
              </a:rPr>
              <a:t>Finally, if administering a practice test, make sure that the TA and the student each use the appropriate practice and training test site. If administering an operational test, ensure that the TA is using the Test Administration site and the student is using the Secure Browser. If taking a practice test, you may log the student in as a guest, without entering their name or SSID.</a:t>
            </a:r>
          </a:p>
          <a:p>
            <a:r>
              <a:rPr lang="en-US" sz="1100" kern="1200" dirty="0">
                <a:solidFill>
                  <a:schemeClr val="tx1"/>
                </a:solidFill>
                <a:effectLst/>
                <a:latin typeface="Arial" charset="0"/>
                <a:ea typeface="+mn-ea"/>
                <a:cs typeface="+mn-cs"/>
              </a:rPr>
              <a:t> </a:t>
            </a:r>
          </a:p>
          <a:p>
            <a:r>
              <a:rPr lang="en-US" sz="1100" kern="1200" dirty="0">
                <a:solidFill>
                  <a:schemeClr val="tx1"/>
                </a:solidFill>
                <a:effectLst/>
                <a:latin typeface="Arial" charset="0"/>
                <a:ea typeface="+mn-ea"/>
                <a:cs typeface="+mn-cs"/>
              </a:rPr>
              <a:t>If you are still experiencing difficulty logging in, please contact the Ohio Alternate Assessment Help Desk.</a:t>
            </a:r>
          </a:p>
          <a:p>
            <a:r>
              <a:rPr lang="en-US" sz="11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0481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p:txBody>
          <a:bodyPr/>
          <a:lstStyle/>
          <a:p>
            <a:pPr marL="0" marR="0" lvl="0" indent="0" algn="r" defTabSz="962233" rtl="0" eaLnBrk="1" fontAlgn="base" latinLnBrk="0" hangingPunct="1">
              <a:lnSpc>
                <a:spcPct val="100000"/>
              </a:lnSpc>
              <a:spcBef>
                <a:spcPct val="0"/>
              </a:spcBef>
              <a:spcAft>
                <a:spcPct val="0"/>
              </a:spcAft>
              <a:buClrTx/>
              <a:buSzTx/>
              <a:buFontTx/>
              <a:buNone/>
              <a:tabLst/>
              <a:defRPr/>
            </a:pPr>
            <a:fld id="{DC6057FE-FF12-4A15-9455-5063D55E4209}"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62233"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64867" name="Rectangle 2"/>
          <p:cNvSpPr>
            <a:spLocks noGrp="1" noRot="1" noChangeAspect="1" noChangeArrowheads="1" noTextEdit="1"/>
          </p:cNvSpPr>
          <p:nvPr>
            <p:ph type="sldImg"/>
          </p:nvPr>
        </p:nvSpPr>
        <p:spPr>
          <a:xfrm>
            <a:off x="1371600" y="1143000"/>
            <a:ext cx="4114800" cy="308610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Arial" pitchFamily="34" charset="0"/>
              </a:rPr>
              <a:t>The Ohio AASCD 2.0 Online Independent Field Test (IFT) will be administered April 15 to May 31, 2019. These dates allow teachers and students to participate in the IFT after the operational test window concludes. </a:t>
            </a:r>
          </a:p>
          <a:p>
            <a:pPr eaLnBrk="1" hangingPunct="1"/>
            <a:endParaRPr lang="en-US" altLang="en-US" b="0" dirty="0">
              <a:latin typeface="Arial" pitchFamily="34" charset="0"/>
            </a:endParaRPr>
          </a:p>
          <a:p>
            <a:pPr eaLnBrk="1" hangingPunct="1"/>
            <a:r>
              <a:rPr lang="en-US" altLang="en-US" b="0" dirty="0">
                <a:latin typeface="Arial" pitchFamily="34" charset="0"/>
              </a:rPr>
              <a:t>The IFT is not required, but it is highly suggested that districts participate to become familiar with and provide feedback for the AASCD online 2.0 administrations.</a:t>
            </a:r>
          </a:p>
          <a:p>
            <a:pPr eaLnBrk="1" hangingPunct="1"/>
            <a:endParaRPr lang="en-US" altLang="en-US" dirty="0">
              <a:latin typeface="Arial" pitchFamily="34" charset="0"/>
            </a:endParaRPr>
          </a:p>
          <a:p>
            <a:pPr eaLnBrk="1" hangingPunct="1"/>
            <a:r>
              <a:rPr lang="en-US" altLang="en-US" dirty="0">
                <a:latin typeface="Arial" pitchFamily="34" charset="0"/>
              </a:rPr>
              <a:t>There will be no materials required to administer the AASCD 2.0 – all test items and responses appear in the student interface</a:t>
            </a:r>
            <a:r>
              <a:rPr lang="en-US" altLang="en-US" dirty="0">
                <a:latin typeface="Arial" pitchFamily="34" charset="0"/>
                <a:cs typeface="Arial"/>
              </a:rPr>
              <a:t>.</a:t>
            </a:r>
          </a:p>
          <a:p>
            <a:pPr eaLnBrk="1" hangingPunct="1"/>
            <a:endParaRPr lang="en-US" altLang="en-US" dirty="0">
              <a:latin typeface="Arial" pitchFamily="34" charset="0"/>
            </a:endParaRPr>
          </a:p>
        </p:txBody>
      </p:sp>
    </p:spTree>
    <p:extLst>
      <p:ext uri="{BB962C8B-B14F-4D97-AF65-F5344CB8AC3E}">
        <p14:creationId xmlns:p14="http://schemas.microsoft.com/office/powerpoint/2010/main" val="3713209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After logging in, TAs need to help students complete a few more steps before they begin testing. Again, TAs may perform these steps for the student to log them in beforehand.</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Assist your student in verifying their personal information. If the information is correct, you or your student can click Yes to proceed. If the information is incorrect, click No to return to the login page. You must then contact your DTC to have the student’s information updated in TIDE before the student attempts to log in again.</a:t>
            </a:r>
          </a:p>
          <a:p>
            <a:endParaRPr lang="en-US" dirty="0"/>
          </a:p>
          <a:p>
            <a:r>
              <a:rPr lang="en-US" sz="1200" kern="1200" dirty="0">
                <a:solidFill>
                  <a:schemeClr val="tx1"/>
                </a:solidFill>
                <a:effectLst/>
                <a:latin typeface="Arial" charset="0"/>
                <a:ea typeface="+mn-ea"/>
                <a:cs typeface="+mn-cs"/>
              </a:rPr>
              <a:t>On the “Your Tests” screen, you will see a list of the student’s assigned tests for this test session. Students will only see tests that they are eligible to take according to their tested grade, and only if the TA has added those tests to the test session. If a test has already been completed, the test selection button will be grayed out. Once you have selected a test, you will see a message that says “Waiting for TA approval…”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After selecting the student’s test, you will need to return to the TA Interface on your own </a:t>
            </a:r>
            <a:r>
              <a:rPr lang="en-US" sz="1200" b="0" kern="1200" dirty="0">
                <a:solidFill>
                  <a:schemeClr val="tx1"/>
                </a:solidFill>
                <a:effectLst/>
                <a:latin typeface="Arial" charset="0"/>
                <a:ea typeface="+mn-ea"/>
                <a:cs typeface="+mn-cs"/>
              </a:rPr>
              <a:t>device</a:t>
            </a:r>
            <a:r>
              <a:rPr lang="en-US" sz="1200" kern="1200" dirty="0">
                <a:solidFill>
                  <a:schemeClr val="tx1"/>
                </a:solidFill>
                <a:effectLst/>
                <a:latin typeface="Arial" charset="0"/>
                <a:ea typeface="+mn-ea"/>
                <a:cs typeface="+mn-cs"/>
              </a:rPr>
              <a:t> to approve the student’s entry into the test session.</a:t>
            </a:r>
          </a:p>
          <a:p>
            <a:r>
              <a:rPr lang="en-US" sz="1200" kern="1200" dirty="0">
                <a:solidFill>
                  <a:schemeClr val="tx1"/>
                </a:solidFill>
                <a:effectLst/>
                <a:latin typeface="Arial" charset="0"/>
                <a:ea typeface="+mn-ea"/>
                <a:cs typeface="+mn-cs"/>
              </a:rPr>
              <a:t> </a:t>
            </a:r>
          </a:p>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84854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student will see a screen telling him or her to wait for test administrator approval. You must approve all tests in the Test Administrator Interface on a separate </a:t>
            </a:r>
            <a:r>
              <a:rPr lang="en-US" sz="1200" strike="noStrike" kern="1200" dirty="0">
                <a:solidFill>
                  <a:schemeClr val="tx1"/>
                </a:solidFill>
                <a:effectLst/>
                <a:latin typeface="Arial" charset="0"/>
                <a:ea typeface="+mn-ea"/>
                <a:cs typeface="+mn-cs"/>
              </a:rPr>
              <a:t>computer</a:t>
            </a:r>
            <a:r>
              <a:rPr lang="en-US" sz="1200" kern="1200" dirty="0">
                <a:solidFill>
                  <a:schemeClr val="tx1"/>
                </a:solidFill>
                <a:effectLst/>
                <a:latin typeface="Arial" charset="0"/>
                <a:ea typeface="+mn-ea"/>
                <a:cs typeface="+mn-cs"/>
              </a:rPr>
              <a:t> before the student can begin.</a:t>
            </a:r>
          </a:p>
          <a:p>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03625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We will now return to the Test Administrator Interface. On the right side of the screen, you will see the student approval box that shows you which students are waiting for your approval. In this example, one student is waiting for approval. Select the “Approvals” button to see the student who is waiting to begin their test.</a:t>
            </a:r>
          </a:p>
          <a:p>
            <a:r>
              <a:rPr lang="en-US" sz="1200" kern="1200" dirty="0">
                <a:solidFill>
                  <a:schemeClr val="tx1"/>
                </a:solidFill>
                <a:effectLst/>
                <a:latin typeface="Arial"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Please note </a:t>
            </a:r>
            <a:r>
              <a:rPr lang="en-US" sz="1200" b="0" kern="1200" dirty="0">
                <a:solidFill>
                  <a:schemeClr val="tx1"/>
                </a:solidFill>
                <a:effectLst/>
                <a:latin typeface="Arial" charset="0"/>
                <a:ea typeface="+mn-ea"/>
                <a:cs typeface="+mn-cs"/>
              </a:rPr>
              <a:t>that the </a:t>
            </a:r>
            <a:r>
              <a:rPr lang="en-US" sz="1200" b="0" strike="noStrike" kern="1200" dirty="0">
                <a:solidFill>
                  <a:schemeClr val="tx1"/>
                </a:solidFill>
                <a:effectLst/>
                <a:latin typeface="Arial" charset="0"/>
                <a:ea typeface="+mn-ea"/>
                <a:cs typeface="+mn-cs"/>
              </a:rPr>
              <a:t>TA Screen </a:t>
            </a:r>
            <a:r>
              <a:rPr lang="en-US" sz="1200" b="0" kern="1200" dirty="0">
                <a:solidFill>
                  <a:schemeClr val="tx1"/>
                </a:solidFill>
                <a:effectLst/>
                <a:latin typeface="Arial" charset="0"/>
                <a:ea typeface="+mn-ea"/>
                <a:cs typeface="+mn-cs"/>
              </a:rPr>
              <a:t>automatically </a:t>
            </a:r>
            <a:r>
              <a:rPr lang="en-US" sz="1200" b="0" strike="noStrike" kern="1200" dirty="0">
                <a:solidFill>
                  <a:schemeClr val="tx1"/>
                </a:solidFill>
                <a:effectLst/>
                <a:latin typeface="Arial" charset="0"/>
                <a:ea typeface="+mn-ea"/>
                <a:cs typeface="+mn-cs"/>
              </a:rPr>
              <a:t>refreshes</a:t>
            </a:r>
            <a:r>
              <a:rPr lang="en-US" sz="1200" b="0" kern="1200" dirty="0">
                <a:solidFill>
                  <a:schemeClr val="tx1"/>
                </a:solidFill>
                <a:effectLst/>
                <a:latin typeface="Arial" charset="0"/>
                <a:ea typeface="+mn-ea"/>
                <a:cs typeface="+mn-cs"/>
              </a:rPr>
              <a:t> every 30 seconds. If </a:t>
            </a:r>
            <a:r>
              <a:rPr lang="en-US" sz="1200" b="0" strike="noStrike" kern="1200" dirty="0">
                <a:solidFill>
                  <a:schemeClr val="tx1"/>
                </a:solidFill>
                <a:effectLst/>
                <a:latin typeface="Arial" charset="0"/>
                <a:ea typeface="+mn-ea"/>
                <a:cs typeface="+mn-cs"/>
              </a:rPr>
              <a:t>no approvals are waiting,</a:t>
            </a:r>
            <a:r>
              <a:rPr lang="en-US" sz="1200" b="0" kern="1200" dirty="0">
                <a:solidFill>
                  <a:schemeClr val="tx1"/>
                </a:solidFill>
                <a:effectLst/>
                <a:latin typeface="Arial" charset="0"/>
                <a:ea typeface="+mn-ea"/>
                <a:cs typeface="+mn-cs"/>
              </a:rPr>
              <a:t> you may either wait for it to refresh or you may immediately refresh the TA screen by selecting the “refresh” button with the two arrows in the shape of a circle. Once the Approvals button is active, click on it to see the student waiting for test approval.</a:t>
            </a:r>
          </a:p>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02575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After the TA has </a:t>
            </a:r>
            <a:r>
              <a:rPr lang="en-US" sz="1200" b="0" kern="1200" dirty="0">
                <a:solidFill>
                  <a:schemeClr val="tx1"/>
                </a:solidFill>
                <a:effectLst/>
                <a:latin typeface="Arial" charset="0"/>
                <a:ea typeface="+mn-ea"/>
                <a:cs typeface="+mn-cs"/>
              </a:rPr>
              <a:t>approved the student, </a:t>
            </a:r>
            <a:r>
              <a:rPr lang="en-US" sz="1200" b="0" strike="noStrike" kern="1200" dirty="0">
                <a:solidFill>
                  <a:schemeClr val="tx1"/>
                </a:solidFill>
                <a:effectLst/>
                <a:latin typeface="Arial" charset="0"/>
                <a:ea typeface="+mn-ea"/>
                <a:cs typeface="+mn-cs"/>
              </a:rPr>
              <a:t>the student </a:t>
            </a:r>
            <a:r>
              <a:rPr lang="en-US" sz="1200" b="0" kern="1200" dirty="0">
                <a:solidFill>
                  <a:schemeClr val="tx1"/>
                </a:solidFill>
                <a:effectLst/>
                <a:latin typeface="Arial" charset="0"/>
                <a:ea typeface="+mn-ea"/>
                <a:cs typeface="+mn-cs"/>
              </a:rPr>
              <a:t>will see a screen that displays the name of the test and </a:t>
            </a:r>
            <a:r>
              <a:rPr lang="en-US" sz="1200" b="0" strike="noStrike" kern="1200" dirty="0">
                <a:solidFill>
                  <a:schemeClr val="tx1"/>
                </a:solidFill>
                <a:effectLst/>
                <a:latin typeface="Arial" charset="0"/>
                <a:ea typeface="+mn-ea"/>
                <a:cs typeface="+mn-cs"/>
              </a:rPr>
              <a:t>selected test settings</a:t>
            </a:r>
            <a:r>
              <a:rPr lang="en-US" sz="1200" b="0" kern="1200" dirty="0">
                <a:solidFill>
                  <a:schemeClr val="tx1"/>
                </a:solidFill>
                <a:effectLst/>
                <a:latin typeface="Arial" charset="0"/>
                <a:ea typeface="+mn-ea"/>
                <a:cs typeface="+mn-cs"/>
              </a:rPr>
              <a:t>. If the information is correct, you or the student should select Yes. If any of the information is incorrect, select No and then change the necessary test settings. As a reminder, you may select certain test settings in TIDE or in the TA interface before approving the student to test. Note that the actual settings students see may vary from what is shown on this slide. </a:t>
            </a:r>
          </a:p>
          <a:p>
            <a:r>
              <a:rPr lang="en-US" sz="1200" kern="1200" dirty="0">
                <a:solidFill>
                  <a:schemeClr val="tx1"/>
                </a:solidFill>
                <a:effectLst/>
                <a:latin typeface="Arial" charset="0"/>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0949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64028" y="4400549"/>
            <a:ext cx="5780314" cy="4284663"/>
          </a:xfrm>
        </p:spPr>
        <p:txBody>
          <a:bodyPr/>
          <a:lstStyle/>
          <a:p>
            <a:r>
              <a:rPr lang="en-US" sz="1200" kern="1200" dirty="0">
                <a:solidFill>
                  <a:schemeClr val="tx1"/>
                </a:solidFill>
                <a:effectLst/>
                <a:latin typeface="Arial" charset="0"/>
                <a:ea typeface="+mn-ea"/>
                <a:cs typeface="+mn-cs"/>
              </a:rPr>
              <a:t>This step is critical to ensure students complete the online tests successfully. The AASCD 2.0 requires TTS to be turned on; there are no options to turn it off. Students must hear TTS read all text and options presented on the screen.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After verifying their test, students will proceed through one or more functionality checks to make sure their testing device is functioning properly. The functionality checks that appear will depend on the test that the student is taking.</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Students will be presented with a TTS Sound Check screen that verifies that text is being spoken correctly on their device. Press the speaker button to hear sample text being read aloud. </a:t>
            </a:r>
          </a:p>
          <a:p>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It is important to use this screen to adjust the volume, pitch, and rate of how TTS will read the text for the student.  Should the student begin the test and need the volume, pitch, or rate adjusted that can be accomplished within the test environment, as well. This will be covered in the next slides.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the voice is audible, select </a:t>
            </a:r>
            <a:r>
              <a:rPr lang="en-US" sz="1200" b="1" kern="1200" dirty="0">
                <a:solidFill>
                  <a:schemeClr val="tx1"/>
                </a:solidFill>
                <a:effectLst/>
                <a:latin typeface="Arial" charset="0"/>
                <a:ea typeface="+mn-ea"/>
                <a:cs typeface="+mn-cs"/>
              </a:rPr>
              <a:t>I heard the voice</a:t>
            </a:r>
            <a:r>
              <a:rPr lang="en-US" sz="1200" kern="1200" dirty="0">
                <a:solidFill>
                  <a:schemeClr val="tx1"/>
                </a:solidFill>
                <a:effectLst/>
                <a:latin typeface="Arial" charset="0"/>
                <a:ea typeface="+mn-ea"/>
                <a:cs typeface="+mn-cs"/>
              </a:rPr>
              <a:t> to proceed. If not, you may adjust TTS settings using the sliders at the bottom of the page and try again. If you still cannot hear the voice, log out of the secure browser and adjust the audio settings on the device used for testing as well as the browser.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After you select </a:t>
            </a:r>
            <a:r>
              <a:rPr lang="en-US" sz="1200" b="1" kern="1200" dirty="0">
                <a:solidFill>
                  <a:schemeClr val="tx1"/>
                </a:solidFill>
                <a:effectLst/>
                <a:latin typeface="Arial" charset="0"/>
                <a:ea typeface="+mn-ea"/>
                <a:cs typeface="+mn-cs"/>
              </a:rPr>
              <a:t>I heard the </a:t>
            </a:r>
            <a:r>
              <a:rPr lang="en-US" sz="1200" b="1" strike="noStrike" kern="1200" dirty="0">
                <a:solidFill>
                  <a:schemeClr val="tx1"/>
                </a:solidFill>
                <a:effectLst/>
                <a:latin typeface="Arial" charset="0"/>
                <a:ea typeface="+mn-ea"/>
                <a:cs typeface="+mn-cs"/>
              </a:rPr>
              <a:t>voice</a:t>
            </a:r>
            <a:r>
              <a:rPr lang="en-US" sz="1200" kern="1200" dirty="0">
                <a:solidFill>
                  <a:schemeClr val="tx1"/>
                </a:solidFill>
                <a:effectLst/>
                <a:latin typeface="Arial" charset="0"/>
                <a:ea typeface="+mn-ea"/>
                <a:cs typeface="+mn-cs"/>
              </a:rPr>
              <a:t>, you or the student will need to select the </a:t>
            </a:r>
            <a:r>
              <a:rPr lang="en-US" sz="1200" b="1" kern="1200" dirty="0">
                <a:solidFill>
                  <a:schemeClr val="tx1"/>
                </a:solidFill>
                <a:effectLst/>
                <a:latin typeface="Arial" charset="0"/>
                <a:ea typeface="+mn-ea"/>
                <a:cs typeface="+mn-cs"/>
              </a:rPr>
              <a:t>Continue </a:t>
            </a:r>
            <a:r>
              <a:rPr lang="en-US" sz="1200" b="0" kern="1200" dirty="0">
                <a:solidFill>
                  <a:schemeClr val="tx1"/>
                </a:solidFill>
                <a:effectLst/>
                <a:latin typeface="Arial" charset="0"/>
                <a:ea typeface="+mn-ea"/>
                <a:cs typeface="+mn-cs"/>
              </a:rPr>
              <a:t>button. </a:t>
            </a:r>
            <a:r>
              <a:rPr lang="en-US" sz="1200" kern="1200" dirty="0">
                <a:solidFill>
                  <a:schemeClr val="tx1"/>
                </a:solidFill>
                <a:effectLst/>
                <a:latin typeface="Arial" charset="0"/>
                <a:ea typeface="+mn-ea"/>
                <a:cs typeface="+mn-cs"/>
              </a:rPr>
              <a:t>If you do not hear the voice, log out of the secure browser and adjust the audio settings on the device used for testing.</a:t>
            </a:r>
          </a:p>
          <a:p>
            <a:endParaRPr lang="en-US" dirty="0"/>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79286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last screen students will view before beginning a test is the Instructions and Help page.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 need to adjust any test settings, select </a:t>
            </a:r>
            <a:r>
              <a:rPr lang="en-US" b="1" dirty="0">
                <a:latin typeface="Arial" panose="020B0604020202020204" pitchFamily="34" charset="0"/>
                <a:cs typeface="Arial" panose="020B0604020202020204" pitchFamily="34" charset="0"/>
              </a:rPr>
              <a:t>View Test Settings.</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If you do not need to adjust the test settings, read the Additional Test Information and then you or the student will need to select </a:t>
            </a:r>
            <a:r>
              <a:rPr lang="en-US" b="1" dirty="0">
                <a:latin typeface="Arial" panose="020B0604020202020204" pitchFamily="34" charset="0"/>
                <a:cs typeface="Arial" panose="020B0604020202020204" pitchFamily="34" charset="0"/>
              </a:rPr>
              <a:t>Begin Test Now.</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31480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cs typeface="Arial" panose="020B0604020202020204" pitchFamily="34" charset="0"/>
              </a:rPr>
              <a:t>During the test, students will select a response for each question.  You may offer assistance if the student cannot physically make a selection on the device screen. After selecting a response card, select Next to proceed to the next test item. </a:t>
            </a:r>
          </a:p>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You will see an ear icon next to each test passage, question, and response option. Select the ear icon next to it to have the computer read aloud using Text-to-Speech, or TTS. </a:t>
            </a:r>
          </a:p>
          <a:p>
            <a:r>
              <a:rPr lang="en-US" sz="1200" kern="1200" dirty="0">
                <a:solidFill>
                  <a:schemeClr val="tx1"/>
                </a:solidFill>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cs typeface="Arial" panose="020B0604020202020204" pitchFamily="34" charset="0"/>
              </a:rPr>
              <a:t>For each test item, you can support your student by selecting the ear icon to play audio for the stimulus or passage (if there is one) and for the question.</a:t>
            </a:r>
          </a:p>
          <a:p>
            <a:r>
              <a:rPr lang="en-US" sz="1200" kern="1200" dirty="0">
                <a:solidFill>
                  <a:schemeClr val="tx1"/>
                </a:solidFill>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cs typeface="Arial" panose="020B0604020202020204" pitchFamily="34" charset="0"/>
              </a:rPr>
              <a:t>When you select the ear icon next to a question, both the question and the response options will be read aloud. You can replay the audio by selecting the ear icon below each individual answer option as needed. </a:t>
            </a:r>
            <a:r>
              <a:rPr lang="en-US" sz="1200" strike="noStrike" kern="1200" dirty="0">
                <a:solidFill>
                  <a:schemeClr val="tx1"/>
                </a:solidFill>
                <a:effectLst/>
                <a:latin typeface="Arial" panose="020B0604020202020204" pitchFamily="34" charset="0"/>
                <a:cs typeface="Arial" panose="020B0604020202020204" pitchFamily="34" charset="0"/>
              </a:rPr>
              <a:t>The TA is also permitted to read aloud any text or option choices after TTS completes the reading.</a:t>
            </a:r>
            <a:r>
              <a:rPr lang="en-US" sz="1200" kern="1200" dirty="0">
                <a:solidFill>
                  <a:schemeClr val="tx1"/>
                </a:solidFill>
                <a:effectLst/>
                <a:latin typeface="Arial" panose="020B0604020202020204" pitchFamily="34" charset="0"/>
                <a:cs typeface="Arial" panose="020B0604020202020204" pitchFamily="34" charset="0"/>
              </a:rPr>
              <a:t> </a:t>
            </a:r>
            <a:r>
              <a:rPr lang="en-US" sz="1200" b="1" kern="1200" dirty="0">
                <a:solidFill>
                  <a:schemeClr val="tx1"/>
                </a:solidFill>
                <a:effectLst/>
                <a:latin typeface="Arial" panose="020B0604020202020204" pitchFamily="34" charset="0"/>
                <a:cs typeface="Arial" panose="020B0604020202020204" pitchFamily="34" charset="0"/>
              </a:rPr>
              <a:t>It is imperative that the TA allow the TTS audio to read any text and option choices aloud prior to the TA repeating the text and option choices for the student. This is important because, in the sample image shown here, the TTS audio for the first response could read “on a plate” and not just “plate”. </a:t>
            </a:r>
            <a:endParaRPr lang="en-US" sz="1200" kern="1200" dirty="0">
              <a:solidFill>
                <a:schemeClr val="tx1"/>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Should the student require the volume, pitch, or rate of TTS to be adjusted that can be accomplished within the test environment, as well.  </a:t>
            </a:r>
            <a:endParaRPr lang="en-US" sz="1200" strike="sngStrike"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53664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Should a student need to access the mark for review tool it can be found in the item context menu. The context menu appears as three short lines in the top right corner of the item.</a:t>
            </a:r>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48735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By default, the global toolbar is hidden from view for AASCD tests. To access the toolbar, click the gray button in the top left of the page. You will be prompted to enter a password. The password is the student’s first name.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Once the toolbar has been accessed, it will remain visible throughout the test session until the [Full Screen] or [End Test] icon is selected.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global toolbar allows the TA (or student) to move back to a previous item using the back button or to move forward in the test using the next button. Also, the [Save] feature can be accessed here, as well as [Pause] and [End Test]. Additional tools such as masking, notes, line reader, and zoom in or out are accessible through the global toolbar menu.</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at any time during online test administration TTS needs to be adjusted, the TA can open the global toolbar (following the steps described above) and select the small gear icon in the top right corner. This small gear icon will open the TTS settings, and the TA can adjust the volume, pitch, and rate of TTS. The TA will not need to pause the test and log the student out of the secure browser to adjust the TTS settings.</a:t>
            </a:r>
          </a:p>
        </p:txBody>
      </p:sp>
      <p:sp>
        <p:nvSpPr>
          <p:cNvPr id="4" name="Slide Number Placeholder 3"/>
          <p:cNvSpPr>
            <a:spLocks noGrp="1"/>
          </p:cNvSpPr>
          <p:nvPr>
            <p:ph type="sldNum" sz="quarter" idx="10"/>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82102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If the student’s test needs to be paused, select the “Pause” button from the global menu. A pop-up message will appear on the screen asking for confirmation that the Pause button has been selected. The TA can also pause the student’s test from the TA Interface.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AASCD tests, if a student’s test is paused, the test can be resumed on a subsequent day within the test window, by logging the student back in and selecting the test to resume. </a:t>
            </a:r>
          </a:p>
        </p:txBody>
      </p:sp>
      <p:sp>
        <p:nvSpPr>
          <p:cNvPr id="4" name="Slide Number Placeholder 3"/>
          <p:cNvSpPr>
            <a:spLocks noGrp="1"/>
          </p:cNvSpPr>
          <p:nvPr>
            <p:ph type="sldNum" sz="quarter" idx="10"/>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97680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xfrm>
            <a:off x="1371600" y="1143000"/>
            <a:ext cx="4114800" cy="3086100"/>
          </a:xfrm>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rPr>
              <a:t>AASCD 2.0 will be a grade level assessment.  Each grade level and the corresponding content area assessments are listed on this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Arial" pitchFamily="34" charset="0"/>
              </a:rPr>
              <a:t>The Test Administrator,</a:t>
            </a:r>
            <a:r>
              <a:rPr lang="en-US" altLang="en-US" b="0" baseline="0" dirty="0">
                <a:latin typeface="Arial" pitchFamily="34" charset="0"/>
              </a:rPr>
              <a:t> </a:t>
            </a:r>
            <a:r>
              <a:rPr lang="en-US" altLang="en-US" b="0" dirty="0">
                <a:latin typeface="Arial" pitchFamily="34" charset="0"/>
              </a:rPr>
              <a:t>or TA, should use the student’s enrolled grade to determine which </a:t>
            </a:r>
            <a:r>
              <a:rPr lang="en-US" altLang="en-US" b="0" strike="noStrike" dirty="0">
                <a:latin typeface="Arial" pitchFamily="34" charset="0"/>
              </a:rPr>
              <a:t>grade </a:t>
            </a:r>
            <a:r>
              <a:rPr lang="en-US" altLang="en-US" b="0" dirty="0">
                <a:latin typeface="Arial" pitchFamily="34" charset="0"/>
              </a:rPr>
              <a:t>and content areas should be administered.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itchFamily="34" charset="0"/>
            </a:endParaRPr>
          </a:p>
          <a:p>
            <a:endParaRPr lang="en-US" altLang="en-US" dirty="0">
              <a:latin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8CE4B1C6-AFDC-4D6F-99D7-BE2782650DA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49467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Once the student has completed testing, the student or TA should select the “End Test” button from the global menu. A pop-up message will appear on the screen asking for confirmation that the End Test button has been selected.  Select No to return to the test or Yes to proceed to the End Test page.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From the End test Page, </a:t>
            </a:r>
            <a:r>
              <a:rPr lang="en-US" sz="1200" kern="1200" dirty="0">
                <a:solidFill>
                  <a:schemeClr val="tx1"/>
                </a:solidFill>
                <a:effectLst/>
                <a:latin typeface="Arial" panose="020B0604020202020204" pitchFamily="34" charset="0"/>
                <a:cs typeface="Arial" panose="020B0604020202020204" pitchFamily="34" charset="0"/>
              </a:rPr>
              <a:t>students can click on the item number to review answers or submit the test for scoring. A flag icon appears for any questions marked for review. A warning icon appears for any unanswered questions. If the test is ready to be submitted, click the Submit Test button. The test will no longer be available once the test has been submitted.</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78734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1"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latin typeface="Arial" pitchFamily="34" charset="0"/>
              </a:rPr>
              <a:t>You may also visit</a:t>
            </a:r>
            <a:r>
              <a:rPr lang="en-US" baseline="0" dirty="0">
                <a:latin typeface="Arial" pitchFamily="34" charset="0"/>
              </a:rPr>
              <a:t> the Ohio Alternate Assessment Portal to access online systems, such as the online AASCD Practice tests, find resources, and read FAQs.</a:t>
            </a:r>
            <a:endParaRPr 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41</a:t>
            </a:fld>
            <a:endParaRPr lang="en-US" dirty="0"/>
          </a:p>
        </p:txBody>
      </p:sp>
    </p:spTree>
    <p:extLst>
      <p:ext uri="{BB962C8B-B14F-4D97-AF65-F5344CB8AC3E}">
        <p14:creationId xmlns:p14="http://schemas.microsoft.com/office/powerpoint/2010/main" val="1469793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2"/>
          <p:cNvSpPr>
            <a:spLocks noGrp="1" noRot="1" noChangeAspect="1" noChangeArrowheads="1" noTextEdit="1"/>
          </p:cNvSpPr>
          <p:nvPr>
            <p:ph type="sldImg"/>
          </p:nvPr>
        </p:nvSpPr>
        <p:spPr>
          <a:xfrm>
            <a:off x="1371600" y="1143000"/>
            <a:ext cx="4114800" cy="3086100"/>
          </a:xfrm>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For questions about the online AASCD practice tests and the IFT administration, please contact the Ohio Help Desk</a:t>
            </a:r>
            <a:r>
              <a:rPr lang="en-US" altLang="en-US" baseline="0" dirty="0">
                <a:latin typeface="Arial" pitchFamily="34" charset="0"/>
              </a:rPr>
              <a:t> by phone or by email.</a:t>
            </a:r>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13116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If you</a:t>
            </a:r>
            <a:r>
              <a:rPr lang="en-US" baseline="0" dirty="0">
                <a:latin typeface="Arial" panose="020B0604020202020204" pitchFamily="34" charset="0"/>
                <a:cs typeface="Arial" panose="020B0604020202020204" pitchFamily="34" charset="0"/>
              </a:rPr>
              <a:t> feel you would like additional face to face training or need additional support in how to administer the online assessment, you can contact your regional state support team. Each state support team has at least one staff member who is a specialist in the alternate assessment. To find which region serves you, go to the Ohio Department of Education website and search keyword State Support Teams.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79733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2"/>
          <p:cNvSpPr>
            <a:spLocks noGrp="1" noRot="1" noChangeAspect="1" noChangeArrowheads="1" noTextEdit="1"/>
          </p:cNvSpPr>
          <p:nvPr>
            <p:ph type="sldImg"/>
          </p:nvPr>
        </p:nvSpPr>
        <p:spPr>
          <a:xfrm>
            <a:off x="1371600" y="1143000"/>
            <a:ext cx="4114800" cy="3086100"/>
          </a:xfrm>
          <a:ln/>
        </p:spPr>
      </p:sp>
      <p:sp>
        <p:nvSpPr>
          <p:cNvPr id="305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Finally,</a:t>
            </a:r>
            <a:r>
              <a:rPr lang="en-US" altLang="en-US" baseline="0" dirty="0">
                <a:latin typeface="Arial" pitchFamily="34" charset="0"/>
              </a:rPr>
              <a:t> you may reach out to the Ohio Department of Education using the contact information shown here.</a:t>
            </a:r>
          </a:p>
          <a:p>
            <a:pPr eaLnBrk="1" hangingPunct="1"/>
            <a:endParaRPr lang="en-US" altLang="en-US" baseline="0" dirty="0">
              <a:latin typeface="Arial" pitchFamily="34" charset="0"/>
            </a:endParaRPr>
          </a:p>
          <a:p>
            <a:pPr eaLnBrk="1" hangingPunct="1"/>
            <a:r>
              <a:rPr lang="en-US" altLang="en-US" baseline="0" dirty="0">
                <a:latin typeface="Arial" pitchFamily="34" charset="0"/>
              </a:rPr>
              <a:t>Thank you for viewing this training module. We wish you success in administering the AASCD.</a:t>
            </a:r>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5152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p:txBody>
          <a:bodyPr/>
          <a:lstStyle/>
          <a:p>
            <a:pPr marL="0" marR="0" lvl="0" indent="0" algn="r" defTabSz="962233" rtl="0" eaLnBrk="1" fontAlgn="base" latinLnBrk="0" hangingPunct="1">
              <a:lnSpc>
                <a:spcPct val="100000"/>
              </a:lnSpc>
              <a:spcBef>
                <a:spcPct val="0"/>
              </a:spcBef>
              <a:spcAft>
                <a:spcPct val="0"/>
              </a:spcAft>
              <a:buClrTx/>
              <a:buSzTx/>
              <a:buFontTx/>
              <a:buNone/>
              <a:tabLst/>
              <a:defRPr/>
            </a:pPr>
            <a:fld id="{DC6057FE-FF12-4A15-9455-5063D55E4209}"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62233"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64867" name="Rectangle 2"/>
          <p:cNvSpPr>
            <a:spLocks noGrp="1" noRot="1" noChangeAspect="1" noChangeArrowheads="1" noTextEdit="1"/>
          </p:cNvSpPr>
          <p:nvPr>
            <p:ph type="sldImg"/>
          </p:nvPr>
        </p:nvSpPr>
        <p:spPr>
          <a:xfrm>
            <a:off x="1371600" y="1143000"/>
            <a:ext cx="4114800" cy="308610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ctr" latinLnBrk="0" hangingPunct="1">
              <a:lnSpc>
                <a:spcPct val="100000"/>
              </a:lnSpc>
              <a:spcBef>
                <a:spcPts val="200"/>
              </a:spcBef>
              <a:spcAft>
                <a:spcPts val="200"/>
              </a:spcAft>
              <a:buClrTx/>
              <a:buSzTx/>
              <a:buFontTx/>
              <a:buNone/>
              <a:tabLst/>
              <a:defRPr/>
            </a:pPr>
            <a:r>
              <a:rPr lang="en-US" altLang="en-US" b="0" dirty="0">
                <a:latin typeface="Arial" pitchFamily="34" charset="0"/>
              </a:rPr>
              <a:t>The IFT should only be administered to students that have first taken the AASCD Operational 1.0 assessment. Students Pre-Identified in TIDE for AASCD 1.0 will already be eligible for the AASCD 2.0 assessment. Students participating in the 2.0 assessment should remain identified in TIDE through May 31</a:t>
            </a:r>
            <a:r>
              <a:rPr lang="en-US" altLang="en-US" b="0" baseline="30000" dirty="0">
                <a:latin typeface="Arial" pitchFamily="34" charset="0"/>
              </a:rPr>
              <a:t>st</a:t>
            </a:r>
            <a:r>
              <a:rPr lang="en-US" altLang="en-US" b="0" dirty="0">
                <a:latin typeface="Arial" pitchFamily="34" charset="0"/>
              </a:rPr>
              <a:t>.</a:t>
            </a:r>
          </a:p>
          <a:p>
            <a:pPr marL="0" marR="0" algn="l" rtl="0" eaLnBrk="1" fontAlgn="ctr" latinLnBrk="0" hangingPunct="1">
              <a:spcBef>
                <a:spcPts val="200"/>
              </a:spcBef>
              <a:spcAft>
                <a:spcPts val="200"/>
              </a:spcAft>
            </a:pPr>
            <a:endParaRPr lang="en-US" sz="1200" b="0" i="0" u="none" strike="noStrike"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l" rtl="0" eaLnBrk="1" fontAlgn="ctr" latinLnBrk="0" hangingPunct="1">
              <a:spcBef>
                <a:spcPts val="200"/>
              </a:spcBef>
              <a:spcAft>
                <a:spcPts val="200"/>
              </a:spcAft>
            </a:pPr>
            <a:r>
              <a:rPr lang="en-US" sz="1200" b="0" i="0" u="none" strike="noStrike"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AASCD 2.0 Test Window opens on April 15</a:t>
            </a:r>
            <a:r>
              <a:rPr lang="en-US" sz="1200" b="0" i="0" u="none" strike="noStrike" kern="1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a:r>
            <a:r>
              <a:rPr lang="en-US" sz="1200" b="0" i="0" u="none" strike="noStrike"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2019.</a:t>
            </a:r>
          </a:p>
          <a:p>
            <a:pPr marL="0" marR="0" algn="l" rtl="0" eaLnBrk="1" fontAlgn="ctr" latinLnBrk="0" hangingPunct="1">
              <a:spcBef>
                <a:spcPts val="200"/>
              </a:spcBef>
              <a:spcAft>
                <a:spcPts val="200"/>
              </a:spcAft>
            </a:pPr>
            <a:endParaRPr lang="en-US" sz="1100" b="0" i="0" u="none" strike="noStrike" dirty="0">
              <a:effectLst/>
              <a:latin typeface="Arial" panose="020B0604020202020204" pitchFamily="34" charset="0"/>
            </a:endParaRPr>
          </a:p>
          <a:p>
            <a:pPr marL="0" marR="0" algn="l" rtl="0" eaLnBrk="1" fontAlgn="ctr" latinLnBrk="0" hangingPunct="1">
              <a:spcBef>
                <a:spcPts val="200"/>
              </a:spcBef>
              <a:spcAft>
                <a:spcPts val="200"/>
              </a:spcAft>
            </a:pPr>
            <a:r>
              <a:rPr lang="en-US" sz="1200" b="0" i="0" u="none" strike="noStrike"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AASCD 2.0 Test Window closes on May 31</a:t>
            </a:r>
            <a:r>
              <a:rPr lang="en-US" sz="1200" b="0" i="0" u="none" strike="noStrike" kern="1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t>
            </a:r>
            <a:r>
              <a:rPr lang="en-US" sz="1200" b="0" i="0" u="none" strike="noStrike"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2019 </a:t>
            </a:r>
            <a:r>
              <a:rPr lang="en-US" sz="1200" b="1" i="0" u="none" strike="noStrike"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5pm</a:t>
            </a:r>
            <a:r>
              <a:rPr lang="en-US" sz="1200" b="0" i="0" u="none" strike="noStrike"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100" b="0" i="0" u="none" strike="noStrike" dirty="0">
              <a:effectLst/>
              <a:latin typeface="Arial" panose="020B0604020202020204" pitchFamily="34" charset="0"/>
            </a:endParaRPr>
          </a:p>
        </p:txBody>
      </p:sp>
    </p:spTree>
    <p:extLst>
      <p:ext uri="{BB962C8B-B14F-4D97-AF65-F5344CB8AC3E}">
        <p14:creationId xmlns:p14="http://schemas.microsoft.com/office/powerpoint/2010/main" val="3118016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Arial" panose="020B0604020202020204" pitchFamily="34" charset="0"/>
                <a:cs typeface="Arial" panose="020B0604020202020204" pitchFamily="34" charset="0"/>
              </a:rPr>
              <a:t>AASCD 2.0 will be presented online</a:t>
            </a:r>
            <a:r>
              <a:rPr lang="en-US" strike="noStrike" dirty="0">
                <a:latin typeface="Arial" panose="020B0604020202020204" pitchFamily="34" charset="0"/>
                <a:cs typeface="Arial" panose="020B0604020202020204" pitchFamily="34" charset="0"/>
              </a:rPr>
              <a:t> in a separate window after the AASCD 1.0 administration. AASCD 2.0 will contain approximately 20 items in each grade and content area test. There are no SPQs to use to determine placement. The items will not have scaffolding and Second Raters will not be needed. </a:t>
            </a:r>
            <a:endParaRPr lang="en-US" b="0" strike="noStrike"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More on the AASCD 1.0 administration can be found in the separate AASCD 1.0 Refresher PowerPoint, available on the AASCD portal. </a:t>
            </a:r>
          </a:p>
        </p:txBody>
      </p:sp>
      <p:sp>
        <p:nvSpPr>
          <p:cNvPr id="4" name="Slide Number Placeholder 3"/>
          <p:cNvSpPr>
            <a:spLocks noGrp="1"/>
          </p:cNvSpPr>
          <p:nvPr>
            <p:ph type="sldNum" sz="quarter" idx="10"/>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0837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During this portion of the training, we are going to discuss test security for the AASCD. </a:t>
            </a:r>
          </a:p>
        </p:txBody>
      </p:sp>
      <p:sp>
        <p:nvSpPr>
          <p:cNvPr id="2" name="Slide Number Placeholder 1"/>
          <p:cNvSpPr>
            <a:spLocks noGrp="1"/>
          </p:cNvSpPr>
          <p:nvPr>
            <p:ph type="sldNum" sz="quarter" idx="10"/>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79809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Each test contains questions that will be used on future forms of the test. Therefore, security is vital for future administrations, as well as the current administration. </a:t>
            </a:r>
          </a:p>
          <a:p>
            <a:endParaRPr lang="en-US" altLang="en-US" dirty="0">
              <a:latin typeface="Arial" pitchFamily="34" charset="0"/>
            </a:endParaRPr>
          </a:p>
          <a:p>
            <a:r>
              <a:rPr lang="en-US" altLang="en-US" dirty="0">
                <a:latin typeface="Arial" pitchFamily="34" charset="0"/>
              </a:rPr>
              <a:t>You are responsible for ensuring the security of </a:t>
            </a:r>
            <a:r>
              <a:rPr lang="en-US" altLang="en-US" b="0" dirty="0">
                <a:latin typeface="Arial" pitchFamily="34" charset="0"/>
              </a:rPr>
              <a:t>all online test content. </a:t>
            </a:r>
          </a:p>
          <a:p>
            <a:endParaRPr lang="en-US" altLang="en-US" b="0" dirty="0">
              <a:latin typeface="Arial" pitchFamily="34" charset="0"/>
            </a:endParaRPr>
          </a:p>
          <a:p>
            <a:r>
              <a:rPr lang="en-US" altLang="en-US" b="0" dirty="0">
                <a:latin typeface="Arial" pitchFamily="34" charset="0"/>
              </a:rPr>
              <a:t>Your responsibility for maintaining the security of test questions and materials does not end after the online test is completed. You cannot tell other teachers or parents what the test contains. </a:t>
            </a:r>
          </a:p>
          <a:p>
            <a:endParaRPr lang="en-US" altLang="en-US" b="0" dirty="0">
              <a:latin typeface="Arial" pitchFamily="34" charset="0"/>
            </a:endParaRPr>
          </a:p>
          <a:p>
            <a:r>
              <a:rPr lang="en-US" altLang="en-US" b="0" dirty="0">
                <a:latin typeface="Arial" pitchFamily="34" charset="0"/>
              </a:rPr>
              <a:t>When giving examples of test items, please use only the items that appear in the online Practice Tests available on the portal. Do not use examples of actual test items.</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53291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Be aware that, under Ohio law, releasing any test question or other content of a test to students or helping students to cheat in any way may result in invalidation of test scores, termination of employment, suspension of license to teach, and/or prosecution. </a:t>
            </a:r>
          </a:p>
          <a:p>
            <a:endParaRPr lang="en-US" altLang="en-US" dirty="0">
              <a:latin typeface="Arial" pitchFamily="34" charset="0"/>
            </a:endParaRPr>
          </a:p>
          <a:p>
            <a:r>
              <a:rPr lang="en-US" altLang="en-US" dirty="0">
                <a:latin typeface="Arial" pitchFamily="34" charset="0"/>
              </a:rPr>
              <a:t>A test incident must be reported to the Ohio Department of Education as soon as it becomes known to the district. Investigations involving breaches in security (violating the Ohio Administrative Code) must be documented and submitted to the Ohio Department of Education within 10 days following the conclusion of the investigation. </a:t>
            </a:r>
          </a:p>
          <a:p>
            <a:endParaRPr lang="en-US" altLang="en-US" dirty="0">
              <a:latin typeface="Arial" pitchFamily="34" charset="0"/>
            </a:endParaRPr>
          </a:p>
          <a:p>
            <a:r>
              <a:rPr lang="en-US" altLang="en-US" dirty="0">
                <a:latin typeface="Arial" pitchFamily="34" charset="0"/>
              </a:rPr>
              <a:t>If you have questions or concerns about your responsibility for test security, consult your Board-adopted policy.</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marL="0" marR="0" lvl="0" indent="0" algn="r" defTabSz="966571" rtl="0" eaLnBrk="1" fontAlgn="base" latinLnBrk="0" hangingPunct="1">
              <a:lnSpc>
                <a:spcPct val="100000"/>
              </a:lnSpc>
              <a:spcBef>
                <a:spcPct val="0"/>
              </a:spcBef>
              <a:spcAft>
                <a:spcPct val="0"/>
              </a:spcAft>
              <a:buClrTx/>
              <a:buSzTx/>
              <a:buFontTx/>
              <a:buNone/>
              <a:tabLst/>
              <a:defRPr/>
            </a:pPr>
            <a:fld id="{3935FAC0-6178-45C9-B450-54A8D5C5FA3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571"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58936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5" name="Rectangle 4"/>
          <p:cNvSpPr/>
          <p:nvPr/>
        </p:nvSpPr>
        <p:spPr>
          <a:xfrm>
            <a:off x="-9525" y="6053140"/>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6" name="Rectangle 5"/>
          <p:cNvSpPr/>
          <p:nvPr/>
        </p:nvSpPr>
        <p:spPr>
          <a:xfrm>
            <a:off x="2359026" y="6043615"/>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0" name="Date Placeholder 27"/>
          <p:cNvSpPr>
            <a:spLocks noGrp="1"/>
          </p:cNvSpPr>
          <p:nvPr>
            <p:ph type="dt" sz="half" idx="10"/>
          </p:nvPr>
        </p:nvSpPr>
        <p:spPr>
          <a:xfrm>
            <a:off x="76200" y="6069013"/>
            <a:ext cx="2057400" cy="685800"/>
          </a:xfrm>
          <a:prstGeom prst="rect">
            <a:avLst/>
          </a:prstGeom>
        </p:spPr>
        <p:txBody>
          <a:bodyPr>
            <a:noAutofit/>
          </a:bodyPr>
          <a:lstStyle>
            <a:lvl1pPr algn="ctr">
              <a:defRPr sz="2000">
                <a:solidFill>
                  <a:srgbClr val="FFFFFF"/>
                </a:solidFill>
              </a:defRPr>
            </a:lvl1pPr>
          </a:lstStyle>
          <a:p>
            <a:pPr>
              <a:defRPr/>
            </a:pPr>
            <a:endParaRPr lang="en-US" dirty="0"/>
          </a:p>
        </p:txBody>
      </p:sp>
      <p:sp>
        <p:nvSpPr>
          <p:cNvPr id="11" name="Footer Placeholder 16"/>
          <p:cNvSpPr>
            <a:spLocks noGrp="1"/>
          </p:cNvSpPr>
          <p:nvPr>
            <p:ph type="ftr" sz="quarter" idx="11"/>
          </p:nvPr>
        </p:nvSpPr>
        <p:spPr>
          <a:xfrm>
            <a:off x="2085975" y="236540"/>
            <a:ext cx="5867400" cy="365125"/>
          </a:xfrm>
          <a:prstGeom prst="rect">
            <a:avLst/>
          </a:prstGeom>
        </p:spPr>
        <p:txBody>
          <a:bodyPr/>
          <a:lstStyle>
            <a:lvl1pPr algn="r">
              <a:defRPr>
                <a:solidFill>
                  <a:schemeClr val="tx2"/>
                </a:solidFill>
              </a:defRPr>
            </a:lvl1pPr>
          </a:lstStyle>
          <a:p>
            <a:pPr>
              <a:defRPr/>
            </a:pPr>
            <a:endParaRPr lang="en-US"/>
          </a:p>
        </p:txBody>
      </p:sp>
      <p:sp>
        <p:nvSpPr>
          <p:cNvPr id="12"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FF8C33F1-32D9-4026-98EC-AB055661CA04}" type="slidenum">
              <a:rPr lang="en-US"/>
              <a:pPr>
                <a:defRPr/>
              </a:pPr>
              <a:t>‹#›</a:t>
            </a:fld>
            <a:endParaRPr lang="en-US" dirty="0"/>
          </a:p>
        </p:txBody>
      </p:sp>
      <p:pic>
        <p:nvPicPr>
          <p:cNvPr id="14" name="Picture 6" descr="AIR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0399" y="6068417"/>
            <a:ext cx="2084832" cy="68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24194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2"/>
          <p:cNvSpPr>
            <a:spLocks noGrp="1"/>
          </p:cNvSpPr>
          <p:nvPr>
            <p:ph type="sldNum" sz="quarter" idx="12"/>
          </p:nvPr>
        </p:nvSpPr>
        <p:spPr/>
        <p:txBody>
          <a:bodyPr/>
          <a:lstStyle>
            <a:lvl1pPr>
              <a:defRPr/>
            </a:lvl1pPr>
          </a:lstStyle>
          <a:p>
            <a:pPr>
              <a:defRPr/>
            </a:pPr>
            <a:fld id="{1AE18865-1294-442C-B1BF-4A41E5D3B006}" type="slidenum">
              <a:rPr lang="en-US"/>
              <a:pPr>
                <a:defRPr/>
              </a:pPr>
              <a:t>‹#›</a:t>
            </a:fld>
            <a:endParaRPr lang="en-US" dirty="0"/>
          </a:p>
        </p:txBody>
      </p:sp>
    </p:spTree>
    <p:extLst>
      <p:ext uri="{BB962C8B-B14F-4D97-AF65-F5344CB8AC3E}">
        <p14:creationId xmlns:p14="http://schemas.microsoft.com/office/powerpoint/2010/main" val="2343372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2" name="Vertical Title 1"/>
          <p:cNvSpPr>
            <a:spLocks noGrp="1"/>
          </p:cNvSpPr>
          <p:nvPr>
            <p:ph type="title" orient="vert"/>
          </p:nvPr>
        </p:nvSpPr>
        <p:spPr>
          <a:xfrm>
            <a:off x="6553200" y="609602"/>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2"/>
            <a:ext cx="2209800" cy="365125"/>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1"/>
          </p:nvPr>
        </p:nvSpPr>
        <p:spPr>
          <a:xfrm>
            <a:off x="457201" y="6248402"/>
            <a:ext cx="5573713"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4"/>
            <a:ext cx="533400" cy="244475"/>
          </a:xfrm>
        </p:spPr>
        <p:txBody>
          <a:bodyPr/>
          <a:lstStyle>
            <a:lvl1pPr>
              <a:defRPr/>
            </a:lvl1pPr>
          </a:lstStyle>
          <a:p>
            <a:pPr>
              <a:defRPr/>
            </a:pPr>
            <a:fld id="{2C1A6E51-6B18-4CFD-9B0A-AE5925CC4CB9}" type="slidenum">
              <a:rPr lang="en-US"/>
              <a:pPr>
                <a:defRPr/>
              </a:pPr>
              <a:t>‹#›</a:t>
            </a:fld>
            <a:endParaRPr lang="en-US" dirty="0"/>
          </a:p>
        </p:txBody>
      </p:sp>
    </p:spTree>
    <p:extLst>
      <p:ext uri="{BB962C8B-B14F-4D97-AF65-F5344CB8AC3E}">
        <p14:creationId xmlns:p14="http://schemas.microsoft.com/office/powerpoint/2010/main" val="14238244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5" name="Rectangle 4"/>
          <p:cNvSpPr/>
          <p:nvPr/>
        </p:nvSpPr>
        <p:spPr>
          <a:xfrm>
            <a:off x="-9525" y="6053140"/>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6" name="Rectangle 5"/>
          <p:cNvSpPr/>
          <p:nvPr/>
        </p:nvSpPr>
        <p:spPr>
          <a:xfrm>
            <a:off x="2359026" y="6043615"/>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0" name="Date Placeholder 27"/>
          <p:cNvSpPr>
            <a:spLocks noGrp="1"/>
          </p:cNvSpPr>
          <p:nvPr>
            <p:ph type="dt" sz="half" idx="10"/>
          </p:nvPr>
        </p:nvSpPr>
        <p:spPr>
          <a:xfrm>
            <a:off x="76200" y="6069013"/>
            <a:ext cx="2057400" cy="685800"/>
          </a:xfrm>
          <a:prstGeom prst="rect">
            <a:avLst/>
          </a:prstGeom>
        </p:spPr>
        <p:txBody>
          <a:bodyPr>
            <a:noAutofit/>
          </a:bodyPr>
          <a:lstStyle>
            <a:lvl1pPr algn="ctr">
              <a:defRPr sz="2000">
                <a:solidFill>
                  <a:srgbClr val="FFFFFF"/>
                </a:solidFill>
              </a:defRPr>
            </a:lvl1pPr>
          </a:lstStyle>
          <a:p>
            <a:pPr>
              <a:defRPr/>
            </a:pPr>
            <a:endParaRPr lang="en-US" dirty="0"/>
          </a:p>
        </p:txBody>
      </p:sp>
      <p:sp>
        <p:nvSpPr>
          <p:cNvPr id="11" name="Footer Placeholder 16"/>
          <p:cNvSpPr>
            <a:spLocks noGrp="1"/>
          </p:cNvSpPr>
          <p:nvPr>
            <p:ph type="ftr" sz="quarter" idx="11"/>
          </p:nvPr>
        </p:nvSpPr>
        <p:spPr>
          <a:xfrm>
            <a:off x="2085975" y="236540"/>
            <a:ext cx="5867400" cy="365125"/>
          </a:xfrm>
          <a:prstGeom prst="rect">
            <a:avLst/>
          </a:prstGeom>
        </p:spPr>
        <p:txBody>
          <a:bodyPr/>
          <a:lstStyle>
            <a:lvl1pPr algn="r">
              <a:defRPr>
                <a:solidFill>
                  <a:schemeClr val="tx2"/>
                </a:solidFill>
              </a:defRPr>
            </a:lvl1pPr>
          </a:lstStyle>
          <a:p>
            <a:pPr>
              <a:defRPr/>
            </a:pPr>
            <a:endParaRPr lang="en-US"/>
          </a:p>
        </p:txBody>
      </p:sp>
      <p:sp>
        <p:nvSpPr>
          <p:cNvPr id="12"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FF8C33F1-32D9-4026-98EC-AB055661CA04}" type="slidenum">
              <a:rPr lang="en-US" smtClean="0"/>
              <a:pPr>
                <a:defRPr/>
              </a:pPr>
              <a:t>‹#›</a:t>
            </a:fld>
            <a:endParaRPr lang="en-US" dirty="0"/>
          </a:p>
        </p:txBody>
      </p:sp>
      <p:pic>
        <p:nvPicPr>
          <p:cNvPr id="14" name="Picture 6" descr="AIR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399" y="6068417"/>
            <a:ext cx="2084832" cy="68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AIRlogo.JPG">
            <a:extLst>
              <a:ext uri="{FF2B5EF4-FFF2-40B4-BE49-F238E27FC236}">
                <a16:creationId xmlns:a16="http://schemas.microsoft.com/office/drawing/2014/main" id="{51262462-B93A-493E-8C41-9341F54D0C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0399" y="6068417"/>
            <a:ext cx="2084832" cy="68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97466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pic>
        <p:nvPicPr>
          <p:cNvPr id="4" name="Picture 6" descr="AIR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6334358"/>
            <a:ext cx="1600200" cy="5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2648" y="228600"/>
            <a:ext cx="8153400" cy="990600"/>
          </a:xfrm>
        </p:spPr>
        <p:txBody>
          <a:bodyPr/>
          <a:lstStyle>
            <a:lvl1pPr>
              <a:defRPr>
                <a:latin typeface="Arial" pitchFamily="34" charset="0"/>
                <a:cs typeface="Arial" pitchFamily="34" charset="0"/>
              </a:defRPr>
            </a:lvl1pPr>
          </a:lstStyle>
          <a:p>
            <a:r>
              <a:rPr lang="en-US" dirty="0"/>
              <a:t>Click to edit Master title style</a:t>
            </a:r>
          </a:p>
        </p:txBody>
      </p:sp>
      <p:sp>
        <p:nvSpPr>
          <p:cNvPr id="8" name="Content Placeholder 7"/>
          <p:cNvSpPr>
            <a:spLocks noGrp="1"/>
          </p:cNvSpPr>
          <p:nvPr>
            <p:ph sz="quarter" idx="1"/>
          </p:nvPr>
        </p:nvSpPr>
        <p:spPr>
          <a:xfrm>
            <a:off x="612648" y="1600200"/>
            <a:ext cx="8153400" cy="4495800"/>
          </a:xfrm>
        </p:spPr>
        <p:txBody>
          <a:bodyPr/>
          <a:lstStyle>
            <a:lvl1pPr>
              <a:defRPr>
                <a:latin typeface="Arial" pitchFamily="34" charset="0"/>
                <a:cs typeface="Arial" pitchFamily="34" charset="0"/>
              </a:defRPr>
            </a:lvl1pPr>
            <a:lvl2pPr>
              <a:buFont typeface="Wingdings" pitchFamily="2" charset="2"/>
              <a:buChar cha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solidFill>
                  <a:srgbClr val="FFFFFF"/>
                </a:solidFill>
              </a:defRPr>
            </a:lvl1pPr>
          </a:lstStyle>
          <a:p>
            <a:pPr>
              <a:defRPr/>
            </a:pPr>
            <a:fld id="{4D0868EE-2160-41B6-8489-D76CF628BDBE}" type="slidenum">
              <a:rPr lang="en-US" smtClean="0"/>
              <a:pPr>
                <a:defRPr/>
              </a:pPr>
              <a:t>‹#›</a:t>
            </a:fld>
            <a:endParaRPr lang="en-US" dirty="0"/>
          </a:p>
        </p:txBody>
      </p:sp>
      <p:pic>
        <p:nvPicPr>
          <p:cNvPr id="6" name="Picture 6" descr="AIRlogo.JPG">
            <a:extLst>
              <a:ext uri="{FF2B5EF4-FFF2-40B4-BE49-F238E27FC236}">
                <a16:creationId xmlns:a16="http://schemas.microsoft.com/office/drawing/2014/main" id="{2CFE8E19-F8F5-4B61-B831-9A6B4FEFD6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43800" y="6334358"/>
            <a:ext cx="1600200" cy="5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4416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7" name="Rectangle 2"/>
          <p:cNvSpPr>
            <a:spLocks noChangeArrowheads="1"/>
          </p:cNvSpPr>
          <p:nvPr/>
        </p:nvSpPr>
        <p:spPr bwMode="ltGray">
          <a:xfrm>
            <a:off x="417513" y="814389"/>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8" name="Rectangle 5"/>
          <p:cNvSpPr>
            <a:spLocks noChangeArrowheads="1"/>
          </p:cNvSpPr>
          <p:nvPr/>
        </p:nvSpPr>
        <p:spPr bwMode="ltGray">
          <a:xfrm>
            <a:off x="911226" y="1300165"/>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9" name="Rectangle 7"/>
          <p:cNvSpPr>
            <a:spLocks noChangeArrowheads="1"/>
          </p:cNvSpPr>
          <p:nvPr/>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10" name="Rectangle 9"/>
          <p:cNvSpPr>
            <a:spLocks noChangeArrowheads="1"/>
          </p:cNvSpPr>
          <p:nvPr/>
        </p:nvSpPr>
        <p:spPr bwMode="gray">
          <a:xfrm>
            <a:off x="315914"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3" name="Text Placeholder 2"/>
          <p:cNvSpPr>
            <a:spLocks noGrp="1"/>
          </p:cNvSpPr>
          <p:nvPr>
            <p:ph type="body" idx="1"/>
          </p:nvPr>
        </p:nvSpPr>
        <p:spPr>
          <a:xfrm>
            <a:off x="1371601"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pic>
        <p:nvPicPr>
          <p:cNvPr id="12" name="Picture 6" descr="AIR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334358"/>
            <a:ext cx="1600200" cy="5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331FD9D4-BF04-40AD-BAD7-08AF95962E10}"/>
              </a:ext>
            </a:extLst>
          </p:cNvPr>
          <p:cNvSpPr>
            <a:spLocks noChangeArrowheads="1"/>
          </p:cNvSpPr>
          <p:nvPr userDrawn="1"/>
        </p:nvSpPr>
        <p:spPr bwMode="ltGray">
          <a:xfrm>
            <a:off x="417513" y="814389"/>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14" name="Rectangle 5">
            <a:extLst>
              <a:ext uri="{FF2B5EF4-FFF2-40B4-BE49-F238E27FC236}">
                <a16:creationId xmlns:a16="http://schemas.microsoft.com/office/drawing/2014/main" id="{D8D3757D-7BB2-46A4-86DE-8447D214A0C5}"/>
              </a:ext>
            </a:extLst>
          </p:cNvPr>
          <p:cNvSpPr>
            <a:spLocks noChangeArrowheads="1"/>
          </p:cNvSpPr>
          <p:nvPr userDrawn="1"/>
        </p:nvSpPr>
        <p:spPr bwMode="ltGray">
          <a:xfrm>
            <a:off x="911226" y="1300165"/>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15" name="Rectangle 7">
            <a:extLst>
              <a:ext uri="{FF2B5EF4-FFF2-40B4-BE49-F238E27FC236}">
                <a16:creationId xmlns:a16="http://schemas.microsoft.com/office/drawing/2014/main" id="{64581911-9B4D-4FB6-B124-B68C2E0DD68F}"/>
              </a:ext>
            </a:extLst>
          </p:cNvPr>
          <p:cNvSpPr>
            <a:spLocks noChangeArrowheads="1"/>
          </p:cNvSpPr>
          <p:nvPr userDrawn="1"/>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16" name="Rectangle 15">
            <a:extLst>
              <a:ext uri="{FF2B5EF4-FFF2-40B4-BE49-F238E27FC236}">
                <a16:creationId xmlns:a16="http://schemas.microsoft.com/office/drawing/2014/main" id="{0E897145-BFF7-4BB4-A0CB-9A2F1B923A01}"/>
              </a:ext>
            </a:extLst>
          </p:cNvPr>
          <p:cNvSpPr>
            <a:spLocks noChangeArrowheads="1"/>
          </p:cNvSpPr>
          <p:nvPr userDrawn="1"/>
        </p:nvSpPr>
        <p:spPr bwMode="gray">
          <a:xfrm>
            <a:off x="315914"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pic>
        <p:nvPicPr>
          <p:cNvPr id="17" name="Picture 6" descr="AIRlogo.JPG">
            <a:extLst>
              <a:ext uri="{FF2B5EF4-FFF2-40B4-BE49-F238E27FC236}">
                <a16:creationId xmlns:a16="http://schemas.microsoft.com/office/drawing/2014/main" id="{57808F42-65E9-4227-84C9-CCD7FC680CF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43800" y="6334358"/>
            <a:ext cx="1600200" cy="5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40962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1"/>
          </p:nvPr>
        </p:nvSpPr>
        <p:spPr/>
        <p:txBody>
          <a:bodyPr rtlCol="0"/>
          <a:lstStyle>
            <a:lvl1pPr>
              <a:defRPr/>
            </a:lvl1pPr>
          </a:lstStyle>
          <a:p>
            <a:pPr>
              <a:defRPr/>
            </a:pPr>
            <a:fld id="{DA48CF43-5D2F-441E-B376-6C8F8A7BD729}" type="slidenum">
              <a:rPr lang="en-US" smtClean="0"/>
              <a:pPr>
                <a:defRPr/>
              </a:pPr>
              <a:t>‹#›</a:t>
            </a:fld>
            <a:endParaRPr lang="en-US" dirty="0"/>
          </a:p>
        </p:txBody>
      </p:sp>
    </p:spTree>
    <p:extLst>
      <p:ext uri="{BB962C8B-B14F-4D97-AF65-F5344CB8AC3E}">
        <p14:creationId xmlns:p14="http://schemas.microsoft.com/office/powerpoint/2010/main" val="3816275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8" name="Slide Number Placeholder 11"/>
          <p:cNvSpPr>
            <a:spLocks noGrp="1"/>
          </p:cNvSpPr>
          <p:nvPr>
            <p:ph type="sldNum" sz="quarter" idx="11"/>
          </p:nvPr>
        </p:nvSpPr>
        <p:spPr/>
        <p:txBody>
          <a:bodyPr rtlCol="0"/>
          <a:lstStyle>
            <a:lvl1pPr>
              <a:defRPr/>
            </a:lvl1pPr>
          </a:lstStyle>
          <a:p>
            <a:pPr>
              <a:defRPr/>
            </a:pPr>
            <a:fld id="{9CF9E1D2-8DBA-4B45-9737-A83AB4AA3821}" type="slidenum">
              <a:rPr lang="en-US" smtClean="0"/>
              <a:pPr>
                <a:defRPr/>
              </a:pPr>
              <a:t>‹#›</a:t>
            </a:fld>
            <a:endParaRPr lang="en-US" dirty="0"/>
          </a:p>
        </p:txBody>
      </p:sp>
    </p:spTree>
    <p:extLst>
      <p:ext uri="{BB962C8B-B14F-4D97-AF65-F5344CB8AC3E}">
        <p14:creationId xmlns:p14="http://schemas.microsoft.com/office/powerpoint/2010/main" val="558465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p:nvSpPr>
        <p:spPr bwMode="ltGray">
          <a:xfrm>
            <a:off x="417513" y="814389"/>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4" name="Rectangle 5"/>
          <p:cNvSpPr>
            <a:spLocks noChangeArrowheads="1"/>
          </p:cNvSpPr>
          <p:nvPr/>
        </p:nvSpPr>
        <p:spPr bwMode="ltGray">
          <a:xfrm>
            <a:off x="911226" y="1300165"/>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5" name="Rectangle 4"/>
          <p:cNvSpPr>
            <a:spLocks noChangeArrowheads="1"/>
          </p:cNvSpPr>
          <p:nvPr/>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6" name="Rectangle 5"/>
          <p:cNvSpPr>
            <a:spLocks noChangeArrowheads="1"/>
          </p:cNvSpPr>
          <p:nvPr/>
        </p:nvSpPr>
        <p:spPr bwMode="gray">
          <a:xfrm>
            <a:off x="315914"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2" name="Title 1"/>
          <p:cNvSpPr>
            <a:spLocks noGrp="1"/>
          </p:cNvSpPr>
          <p:nvPr>
            <p:ph type="title"/>
          </p:nvPr>
        </p:nvSpPr>
        <p:spPr/>
        <p:txBody>
          <a:bodyPr/>
          <a:lstStyle/>
          <a:p>
            <a:r>
              <a:rPr lang="en-US"/>
              <a:t>Click to edit Master title style</a:t>
            </a:r>
          </a:p>
        </p:txBody>
      </p:sp>
      <p:sp>
        <p:nvSpPr>
          <p:cNvPr id="9" name="Slide Number Placeholder 4"/>
          <p:cNvSpPr>
            <a:spLocks noGrp="1"/>
          </p:cNvSpPr>
          <p:nvPr>
            <p:ph type="sldNum" sz="quarter" idx="12"/>
          </p:nvPr>
        </p:nvSpPr>
        <p:spPr/>
        <p:txBody>
          <a:bodyPr/>
          <a:lstStyle>
            <a:lvl1pPr>
              <a:defRPr>
                <a:solidFill>
                  <a:srgbClr val="FFFFFF"/>
                </a:solidFill>
              </a:defRPr>
            </a:lvl1pPr>
          </a:lstStyle>
          <a:p>
            <a:pPr>
              <a:defRPr/>
            </a:pPr>
            <a:fld id="{5D087CBA-7FF0-474F-A1D5-28F99E1AB032}" type="slidenum">
              <a:rPr lang="en-US" smtClean="0"/>
              <a:pPr>
                <a:defRPr/>
              </a:pPr>
              <a:t>‹#›</a:t>
            </a:fld>
            <a:endParaRPr lang="en-US" dirty="0"/>
          </a:p>
        </p:txBody>
      </p:sp>
      <p:sp>
        <p:nvSpPr>
          <p:cNvPr id="8" name="Rectangle 7">
            <a:extLst>
              <a:ext uri="{FF2B5EF4-FFF2-40B4-BE49-F238E27FC236}">
                <a16:creationId xmlns:a16="http://schemas.microsoft.com/office/drawing/2014/main" id="{80784EC6-D186-482C-8276-C52858680802}"/>
              </a:ext>
            </a:extLst>
          </p:cNvPr>
          <p:cNvSpPr>
            <a:spLocks noChangeArrowheads="1"/>
          </p:cNvSpPr>
          <p:nvPr userDrawn="1"/>
        </p:nvSpPr>
        <p:spPr bwMode="ltGray">
          <a:xfrm>
            <a:off x="417513" y="814389"/>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10" name="Rectangle 5">
            <a:extLst>
              <a:ext uri="{FF2B5EF4-FFF2-40B4-BE49-F238E27FC236}">
                <a16:creationId xmlns:a16="http://schemas.microsoft.com/office/drawing/2014/main" id="{4A9B095F-4F3E-43FB-B393-A09EFBA6FB83}"/>
              </a:ext>
            </a:extLst>
          </p:cNvPr>
          <p:cNvSpPr>
            <a:spLocks noChangeArrowheads="1"/>
          </p:cNvSpPr>
          <p:nvPr userDrawn="1"/>
        </p:nvSpPr>
        <p:spPr bwMode="ltGray">
          <a:xfrm>
            <a:off x="911226" y="1300165"/>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11" name="Rectangle 10">
            <a:extLst>
              <a:ext uri="{FF2B5EF4-FFF2-40B4-BE49-F238E27FC236}">
                <a16:creationId xmlns:a16="http://schemas.microsoft.com/office/drawing/2014/main" id="{5373B426-1ADB-4E3E-BD84-B4C197EADE53}"/>
              </a:ext>
            </a:extLst>
          </p:cNvPr>
          <p:cNvSpPr>
            <a:spLocks noChangeArrowheads="1"/>
          </p:cNvSpPr>
          <p:nvPr userDrawn="1"/>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12" name="Rectangle 11">
            <a:extLst>
              <a:ext uri="{FF2B5EF4-FFF2-40B4-BE49-F238E27FC236}">
                <a16:creationId xmlns:a16="http://schemas.microsoft.com/office/drawing/2014/main" id="{4C252FDC-038E-4DF4-8CF1-CD58BB8C85ED}"/>
              </a:ext>
            </a:extLst>
          </p:cNvPr>
          <p:cNvSpPr>
            <a:spLocks noChangeArrowheads="1"/>
          </p:cNvSpPr>
          <p:nvPr userDrawn="1"/>
        </p:nvSpPr>
        <p:spPr bwMode="gray">
          <a:xfrm>
            <a:off x="315914"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Tree>
    <p:extLst>
      <p:ext uri="{BB962C8B-B14F-4D97-AF65-F5344CB8AC3E}">
        <p14:creationId xmlns:p14="http://schemas.microsoft.com/office/powerpoint/2010/main" val="884091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769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2"/>
          <p:cNvSpPr>
            <a:spLocks noChangeArrowheads="1"/>
          </p:cNvSpPr>
          <p:nvPr/>
        </p:nvSpPr>
        <p:spPr bwMode="ltGray">
          <a:xfrm>
            <a:off x="417513" y="814389"/>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6" name="Rectangle 5"/>
          <p:cNvSpPr>
            <a:spLocks noChangeArrowheads="1"/>
          </p:cNvSpPr>
          <p:nvPr/>
        </p:nvSpPr>
        <p:spPr bwMode="ltGray">
          <a:xfrm>
            <a:off x="911226" y="1300165"/>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7" name="Rectangle 7"/>
          <p:cNvSpPr>
            <a:spLocks noChangeArrowheads="1"/>
          </p:cNvSpPr>
          <p:nvPr/>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8" name="Rectangle 7"/>
          <p:cNvSpPr>
            <a:spLocks noChangeArrowheads="1"/>
          </p:cNvSpPr>
          <p:nvPr/>
        </p:nvSpPr>
        <p:spPr bwMode="gray">
          <a:xfrm>
            <a:off x="315914"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6"/>
          <p:cNvSpPr>
            <a:spLocks noGrp="1"/>
          </p:cNvSpPr>
          <p:nvPr>
            <p:ph type="sldNum" sz="quarter" idx="12"/>
          </p:nvPr>
        </p:nvSpPr>
        <p:spPr/>
        <p:txBody>
          <a:bodyPr/>
          <a:lstStyle>
            <a:lvl1pPr>
              <a:defRPr>
                <a:solidFill>
                  <a:srgbClr val="FFFFFF"/>
                </a:solidFill>
              </a:defRPr>
            </a:lvl1pPr>
          </a:lstStyle>
          <a:p>
            <a:pPr>
              <a:defRPr/>
            </a:pPr>
            <a:fld id="{D4F47C55-9908-4642-A68D-5322C86E7D6F}" type="slidenum">
              <a:rPr lang="en-US" smtClean="0"/>
              <a:pPr>
                <a:defRPr/>
              </a:pPr>
              <a:t>‹#›</a:t>
            </a:fld>
            <a:endParaRPr lang="en-US" dirty="0"/>
          </a:p>
        </p:txBody>
      </p:sp>
      <p:sp>
        <p:nvSpPr>
          <p:cNvPr id="10" name="Rectangle 2">
            <a:extLst>
              <a:ext uri="{FF2B5EF4-FFF2-40B4-BE49-F238E27FC236}">
                <a16:creationId xmlns:a16="http://schemas.microsoft.com/office/drawing/2014/main" id="{8B1F7EF8-E76F-40AA-8F04-633B09963E69}"/>
              </a:ext>
            </a:extLst>
          </p:cNvPr>
          <p:cNvSpPr>
            <a:spLocks noChangeArrowheads="1"/>
          </p:cNvSpPr>
          <p:nvPr userDrawn="1"/>
        </p:nvSpPr>
        <p:spPr bwMode="ltGray">
          <a:xfrm>
            <a:off x="417513" y="814389"/>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11" name="Rectangle 10">
            <a:extLst>
              <a:ext uri="{FF2B5EF4-FFF2-40B4-BE49-F238E27FC236}">
                <a16:creationId xmlns:a16="http://schemas.microsoft.com/office/drawing/2014/main" id="{C4550636-5FD7-4077-A797-668D7FDDA1AE}"/>
              </a:ext>
            </a:extLst>
          </p:cNvPr>
          <p:cNvSpPr>
            <a:spLocks noChangeArrowheads="1"/>
          </p:cNvSpPr>
          <p:nvPr userDrawn="1"/>
        </p:nvSpPr>
        <p:spPr bwMode="ltGray">
          <a:xfrm>
            <a:off x="911226" y="1300165"/>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13" name="Rectangle 7">
            <a:extLst>
              <a:ext uri="{FF2B5EF4-FFF2-40B4-BE49-F238E27FC236}">
                <a16:creationId xmlns:a16="http://schemas.microsoft.com/office/drawing/2014/main" id="{310F46CE-13EC-4BE1-B5FB-703DE7D90E09}"/>
              </a:ext>
            </a:extLst>
          </p:cNvPr>
          <p:cNvSpPr>
            <a:spLocks noChangeArrowheads="1"/>
          </p:cNvSpPr>
          <p:nvPr userDrawn="1"/>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14" name="Rectangle 13">
            <a:extLst>
              <a:ext uri="{FF2B5EF4-FFF2-40B4-BE49-F238E27FC236}">
                <a16:creationId xmlns:a16="http://schemas.microsoft.com/office/drawing/2014/main" id="{3F90F839-910D-43DE-98AC-9C146606F38F}"/>
              </a:ext>
            </a:extLst>
          </p:cNvPr>
          <p:cNvSpPr>
            <a:spLocks noChangeArrowheads="1"/>
          </p:cNvSpPr>
          <p:nvPr userDrawn="1"/>
        </p:nvSpPr>
        <p:spPr bwMode="gray">
          <a:xfrm>
            <a:off x="315914"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Tree>
    <p:extLst>
      <p:ext uri="{BB962C8B-B14F-4D97-AF65-F5344CB8AC3E}">
        <p14:creationId xmlns:p14="http://schemas.microsoft.com/office/powerpoint/2010/main" val="1443304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pic>
        <p:nvPicPr>
          <p:cNvPr id="4" name="Picture 6" descr="AIRlog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43800" y="6334358"/>
            <a:ext cx="1600200" cy="5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2648" y="228600"/>
            <a:ext cx="8153400" cy="990600"/>
          </a:xfrm>
        </p:spPr>
        <p:txBody>
          <a:bodyPr/>
          <a:lstStyle>
            <a:lvl1pPr>
              <a:defRPr>
                <a:latin typeface="Arial" pitchFamily="34" charset="0"/>
                <a:cs typeface="Arial" pitchFamily="34" charset="0"/>
              </a:defRPr>
            </a:lvl1pPr>
          </a:lstStyle>
          <a:p>
            <a:r>
              <a:rPr lang="en-US" dirty="0"/>
              <a:t>Click to edit Master title style</a:t>
            </a:r>
          </a:p>
        </p:txBody>
      </p:sp>
      <p:sp>
        <p:nvSpPr>
          <p:cNvPr id="8" name="Content Placeholder 7"/>
          <p:cNvSpPr>
            <a:spLocks noGrp="1"/>
          </p:cNvSpPr>
          <p:nvPr>
            <p:ph sz="quarter" idx="1"/>
          </p:nvPr>
        </p:nvSpPr>
        <p:spPr>
          <a:xfrm>
            <a:off x="612648" y="1600200"/>
            <a:ext cx="8153400" cy="4495800"/>
          </a:xfrm>
        </p:spPr>
        <p:txBody>
          <a:bodyPr/>
          <a:lstStyle>
            <a:lvl1pPr>
              <a:defRPr>
                <a:latin typeface="Arial" pitchFamily="34" charset="0"/>
                <a:cs typeface="Arial" pitchFamily="34" charset="0"/>
              </a:defRPr>
            </a:lvl1pPr>
            <a:lvl2pPr>
              <a:buFont typeface="Wingdings" pitchFamily="2" charset="2"/>
              <a:buChar cha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solidFill>
                  <a:srgbClr val="FFFFFF"/>
                </a:solidFill>
              </a:defRPr>
            </a:lvl1pPr>
          </a:lstStyle>
          <a:p>
            <a:pPr>
              <a:defRPr/>
            </a:pPr>
            <a:fld id="{4D0868EE-2160-41B6-8489-D76CF628BDBE}" type="slidenum">
              <a:rPr lang="en-US"/>
              <a:pPr>
                <a:defRPr/>
              </a:pPr>
              <a:t>‹#›</a:t>
            </a:fld>
            <a:endParaRPr lang="en-US" dirty="0"/>
          </a:p>
        </p:txBody>
      </p:sp>
    </p:spTree>
    <p:extLst>
      <p:ext uri="{BB962C8B-B14F-4D97-AF65-F5344CB8AC3E}">
        <p14:creationId xmlns:p14="http://schemas.microsoft.com/office/powerpoint/2010/main" val="387549391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4572002"/>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6" name="Rectangle 5"/>
          <p:cNvSpPr/>
          <p:nvPr/>
        </p:nvSpPr>
        <p:spPr>
          <a:xfrm>
            <a:off x="-9524"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8" name="Rectangle 7"/>
          <p:cNvSpPr/>
          <p:nvPr/>
        </p:nvSpPr>
        <p:spPr bwMode="white">
          <a:xfrm>
            <a:off x="1447801" y="2"/>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dirty="0"/>
              <a:t>Click icon to add picture</a:t>
            </a:r>
          </a:p>
        </p:txBody>
      </p:sp>
      <p:sp>
        <p:nvSpPr>
          <p:cNvPr id="9" name="Date Placeholder 11"/>
          <p:cNvSpPr>
            <a:spLocks noGrp="1"/>
          </p:cNvSpPr>
          <p:nvPr>
            <p:ph type="dt" sz="half" idx="10"/>
          </p:nvPr>
        </p:nvSpPr>
        <p:spPr>
          <a:xfrm>
            <a:off x="6248400" y="6248402"/>
            <a:ext cx="2667000" cy="365125"/>
          </a:xfrm>
          <a:prstGeom prst="rect">
            <a:avLst/>
          </a:prstGeom>
        </p:spPr>
        <p:txBody>
          <a:bodyPr rtlCol="0"/>
          <a:lstStyle>
            <a:lvl1pPr>
              <a:defRPr/>
            </a:lvl1pPr>
          </a:lstStyle>
          <a:p>
            <a:pPr>
              <a:defRPr/>
            </a:pPr>
            <a:endParaRPr lang="en-US"/>
          </a:p>
        </p:txBody>
      </p:sp>
      <p:sp>
        <p:nvSpPr>
          <p:cNvPr id="10" name="Slide Number Placeholder 12"/>
          <p:cNvSpPr>
            <a:spLocks noGrp="1"/>
          </p:cNvSpPr>
          <p:nvPr>
            <p:ph type="sldNum" sz="quarter" idx="11"/>
          </p:nvPr>
        </p:nvSpPr>
        <p:spPr>
          <a:xfrm>
            <a:off x="0" y="4667252"/>
            <a:ext cx="1447800" cy="663575"/>
          </a:xfrm>
        </p:spPr>
        <p:txBody>
          <a:bodyPr rtlCol="0"/>
          <a:lstStyle>
            <a:lvl1pPr>
              <a:defRPr sz="2800"/>
            </a:lvl1pPr>
          </a:lstStyle>
          <a:p>
            <a:pPr>
              <a:defRPr/>
            </a:pPr>
            <a:fld id="{2E273FAA-A796-44A7-AB02-A0617EBF16F1}" type="slidenum">
              <a:rPr lang="en-US" smtClean="0"/>
              <a:pPr>
                <a:defRPr/>
              </a:pPr>
              <a:t>‹#›</a:t>
            </a:fld>
            <a:endParaRPr lang="en-US" dirty="0"/>
          </a:p>
        </p:txBody>
      </p:sp>
      <p:sp>
        <p:nvSpPr>
          <p:cNvPr id="11" name="Footer Placeholder 13"/>
          <p:cNvSpPr>
            <a:spLocks noGrp="1"/>
          </p:cNvSpPr>
          <p:nvPr>
            <p:ph type="ftr" sz="quarter" idx="12"/>
          </p:nvPr>
        </p:nvSpPr>
        <p:spPr>
          <a:xfrm>
            <a:off x="1600200" y="6248402"/>
            <a:ext cx="4572000" cy="365125"/>
          </a:xfrm>
          <a:prstGeom prst="rect">
            <a:avLst/>
          </a:prstGeom>
        </p:spPr>
        <p:txBody>
          <a:bodyPr rtlCol="0"/>
          <a:lstStyle>
            <a:lvl1pPr>
              <a:defRPr/>
            </a:lvl1pPr>
          </a:lstStyle>
          <a:p>
            <a:pPr>
              <a:defRPr/>
            </a:pPr>
            <a:endParaRPr lang="en-US"/>
          </a:p>
        </p:txBody>
      </p:sp>
    </p:spTree>
    <p:extLst>
      <p:ext uri="{BB962C8B-B14F-4D97-AF65-F5344CB8AC3E}">
        <p14:creationId xmlns:p14="http://schemas.microsoft.com/office/powerpoint/2010/main" val="209127929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2"/>
          <p:cNvSpPr>
            <a:spLocks noGrp="1"/>
          </p:cNvSpPr>
          <p:nvPr>
            <p:ph type="sldNum" sz="quarter" idx="12"/>
          </p:nvPr>
        </p:nvSpPr>
        <p:spPr/>
        <p:txBody>
          <a:bodyPr/>
          <a:lstStyle>
            <a:lvl1pPr>
              <a:defRPr/>
            </a:lvl1pPr>
          </a:lstStyle>
          <a:p>
            <a:pPr>
              <a:defRPr/>
            </a:pPr>
            <a:fld id="{1AE18865-1294-442C-B1BF-4A41E5D3B006}" type="slidenum">
              <a:rPr lang="en-US" smtClean="0"/>
              <a:pPr>
                <a:defRPr/>
              </a:pPr>
              <a:t>‹#›</a:t>
            </a:fld>
            <a:endParaRPr lang="en-US" dirty="0"/>
          </a:p>
        </p:txBody>
      </p:sp>
    </p:spTree>
    <p:extLst>
      <p:ext uri="{BB962C8B-B14F-4D97-AF65-F5344CB8AC3E}">
        <p14:creationId xmlns:p14="http://schemas.microsoft.com/office/powerpoint/2010/main" val="355071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2" name="Vertical Title 1"/>
          <p:cNvSpPr>
            <a:spLocks noGrp="1"/>
          </p:cNvSpPr>
          <p:nvPr>
            <p:ph type="title" orient="vert"/>
          </p:nvPr>
        </p:nvSpPr>
        <p:spPr>
          <a:xfrm>
            <a:off x="6553200" y="609602"/>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2"/>
            <a:ext cx="2209800" cy="365125"/>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1"/>
          </p:nvPr>
        </p:nvSpPr>
        <p:spPr>
          <a:xfrm>
            <a:off x="457201" y="6248402"/>
            <a:ext cx="5573713"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4"/>
            <a:ext cx="533400" cy="244475"/>
          </a:xfrm>
        </p:spPr>
        <p:txBody>
          <a:bodyPr/>
          <a:lstStyle>
            <a:lvl1pPr>
              <a:defRPr/>
            </a:lvl1pPr>
          </a:lstStyle>
          <a:p>
            <a:pPr>
              <a:defRPr/>
            </a:pPr>
            <a:fld id="{2C1A6E51-6B18-4CFD-9B0A-AE5925CC4CB9}" type="slidenum">
              <a:rPr lang="en-US" smtClean="0"/>
              <a:pPr>
                <a:defRPr/>
              </a:pPr>
              <a:t>‹#›</a:t>
            </a:fld>
            <a:endParaRPr lang="en-US" dirty="0"/>
          </a:p>
        </p:txBody>
      </p:sp>
    </p:spTree>
    <p:extLst>
      <p:ext uri="{BB962C8B-B14F-4D97-AF65-F5344CB8AC3E}">
        <p14:creationId xmlns:p14="http://schemas.microsoft.com/office/powerpoint/2010/main" val="270384314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0" name="Date Placeholder 27"/>
          <p:cNvSpPr>
            <a:spLocks noGrp="1"/>
          </p:cNvSpPr>
          <p:nvPr>
            <p:ph type="dt" sz="half" idx="10"/>
          </p:nvPr>
        </p:nvSpPr>
        <p:spPr>
          <a:xfrm>
            <a:off x="76200" y="6069013"/>
            <a:ext cx="2057400" cy="685800"/>
          </a:xfrm>
          <a:prstGeom prst="rect">
            <a:avLst/>
          </a:prstGeom>
        </p:spPr>
        <p:txBody>
          <a:bodyPr>
            <a:noAutofit/>
          </a:bodyPr>
          <a:lstStyle>
            <a:lvl1pPr algn="ctr">
              <a:defRPr sz="2000">
                <a:solidFill>
                  <a:srgbClr val="FFFFFF"/>
                </a:solidFill>
              </a:defRPr>
            </a:lvl1pPr>
          </a:lstStyle>
          <a:p>
            <a:pPr>
              <a:defRPr/>
            </a:pPr>
            <a:endParaRPr lang="en-US" dirty="0"/>
          </a:p>
        </p:txBody>
      </p:sp>
      <p:sp>
        <p:nvSpPr>
          <p:cNvPr id="11" name="Footer Placeholder 16"/>
          <p:cNvSpPr>
            <a:spLocks noGrp="1"/>
          </p:cNvSpPr>
          <p:nvPr>
            <p:ph type="ftr" sz="quarter" idx="11"/>
          </p:nvPr>
        </p:nvSpPr>
        <p:spPr>
          <a:xfrm>
            <a:off x="2085975" y="236538"/>
            <a:ext cx="5867400" cy="365125"/>
          </a:xfrm>
          <a:prstGeom prst="rect">
            <a:avLst/>
          </a:prstGeom>
        </p:spPr>
        <p:txBody>
          <a:bodyPr/>
          <a:lstStyle>
            <a:lvl1pPr algn="r">
              <a:defRPr>
                <a:solidFill>
                  <a:schemeClr val="tx2"/>
                </a:solidFill>
              </a:defRPr>
            </a:lvl1pPr>
          </a:lstStyle>
          <a:p>
            <a:pPr>
              <a:defRPr/>
            </a:pPr>
            <a:endParaRPr lang="en-US"/>
          </a:p>
        </p:txBody>
      </p:sp>
      <p:sp>
        <p:nvSpPr>
          <p:cNvPr id="12"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FF8C33F1-32D9-4026-98EC-AB055661CA04}" type="slidenum">
              <a:rPr lang="en-US"/>
              <a:pPr>
                <a:defRPr/>
              </a:pPr>
              <a:t>‹#›</a:t>
            </a:fld>
            <a:endParaRPr lang="en-US" dirty="0"/>
          </a:p>
        </p:txBody>
      </p:sp>
      <p:pic>
        <p:nvPicPr>
          <p:cNvPr id="14" name="Picture 6" descr="AIR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399" y="6068415"/>
            <a:ext cx="2084832" cy="68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941485"/>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pic>
        <p:nvPicPr>
          <p:cNvPr id="4" name="Picture 6" descr="AIR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6334356"/>
            <a:ext cx="1600200" cy="5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2648" y="228600"/>
            <a:ext cx="8153400" cy="990600"/>
          </a:xfrm>
        </p:spPr>
        <p:txBody>
          <a:bodyPr/>
          <a:lstStyle>
            <a:lvl1pPr>
              <a:defRPr>
                <a:latin typeface="Arial" pitchFamily="34" charset="0"/>
                <a:cs typeface="Arial" pitchFamily="34" charset="0"/>
              </a:defRPr>
            </a:lvl1pPr>
          </a:lstStyle>
          <a:p>
            <a:r>
              <a:rPr lang="en-US" dirty="0"/>
              <a:t>Click to edit Master title style</a:t>
            </a:r>
          </a:p>
        </p:txBody>
      </p:sp>
      <p:sp>
        <p:nvSpPr>
          <p:cNvPr id="8" name="Content Placeholder 7"/>
          <p:cNvSpPr>
            <a:spLocks noGrp="1"/>
          </p:cNvSpPr>
          <p:nvPr>
            <p:ph sz="quarter" idx="1"/>
          </p:nvPr>
        </p:nvSpPr>
        <p:spPr>
          <a:xfrm>
            <a:off x="612648" y="1600200"/>
            <a:ext cx="8153400" cy="4495800"/>
          </a:xfrm>
        </p:spPr>
        <p:txBody>
          <a:bodyPr/>
          <a:lstStyle>
            <a:lvl1pPr>
              <a:defRPr>
                <a:latin typeface="Arial" pitchFamily="34" charset="0"/>
                <a:cs typeface="Arial" pitchFamily="34" charset="0"/>
              </a:defRPr>
            </a:lvl1pPr>
            <a:lvl2pPr>
              <a:buFont typeface="Wingdings" pitchFamily="2" charset="2"/>
              <a:buChar cha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solidFill>
                  <a:srgbClr val="FFFFFF"/>
                </a:solidFill>
              </a:defRPr>
            </a:lvl1pPr>
          </a:lstStyle>
          <a:p>
            <a:pPr>
              <a:defRPr/>
            </a:pPr>
            <a:fld id="{4D0868EE-2160-41B6-8489-D76CF628BDBE}" type="slidenum">
              <a:rPr lang="en-US"/>
              <a:pPr>
                <a:defRPr/>
              </a:pPr>
              <a:t>‹#›</a:t>
            </a:fld>
            <a:endParaRPr lang="en-US" dirty="0"/>
          </a:p>
        </p:txBody>
      </p:sp>
    </p:spTree>
    <p:extLst>
      <p:ext uri="{BB962C8B-B14F-4D97-AF65-F5344CB8AC3E}">
        <p14:creationId xmlns:p14="http://schemas.microsoft.com/office/powerpoint/2010/main" val="425119891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tangle 2"/>
          <p:cNvSpPr>
            <a:spLocks noChangeArrowheads="1"/>
          </p:cNvSpPr>
          <p:nvPr/>
        </p:nvSpPr>
        <p:spPr bwMode="ltGray">
          <a:xfrm>
            <a:off x="417513" y="814388"/>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8" name="Rectangle 5"/>
          <p:cNvSpPr>
            <a:spLocks noChangeArrowheads="1"/>
          </p:cNvSpPr>
          <p:nvPr/>
        </p:nvSpPr>
        <p:spPr bwMode="ltGray">
          <a:xfrm>
            <a:off x="911225" y="1300163"/>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9" name="Rectangle 7"/>
          <p:cNvSpPr>
            <a:spLocks noChangeArrowheads="1"/>
          </p:cNvSpPr>
          <p:nvPr/>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10" name="Rectangle 9"/>
          <p:cNvSpPr>
            <a:spLocks noChangeArrowheads="1"/>
          </p:cNvSpPr>
          <p:nvPr/>
        </p:nvSpPr>
        <p:spPr bwMode="gray">
          <a:xfrm>
            <a:off x="315913"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pic>
        <p:nvPicPr>
          <p:cNvPr id="12" name="Picture 6" descr="AIR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334356"/>
            <a:ext cx="1600200" cy="5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622243"/>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1"/>
          </p:nvPr>
        </p:nvSpPr>
        <p:spPr/>
        <p:txBody>
          <a:bodyPr rtlCol="0"/>
          <a:lstStyle>
            <a:lvl1pPr>
              <a:defRPr/>
            </a:lvl1pPr>
          </a:lstStyle>
          <a:p>
            <a:pPr>
              <a:defRPr/>
            </a:pPr>
            <a:fld id="{DA48CF43-5D2F-441E-B376-6C8F8A7BD729}" type="slidenum">
              <a:rPr lang="en-US"/>
              <a:pPr>
                <a:defRPr/>
              </a:pPr>
              <a:t>‹#›</a:t>
            </a:fld>
            <a:endParaRPr lang="en-US" dirty="0"/>
          </a:p>
        </p:txBody>
      </p:sp>
    </p:spTree>
    <p:extLst>
      <p:ext uri="{BB962C8B-B14F-4D97-AF65-F5344CB8AC3E}">
        <p14:creationId xmlns:p14="http://schemas.microsoft.com/office/powerpoint/2010/main" val="1000000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8" name="Slide Number Placeholder 11"/>
          <p:cNvSpPr>
            <a:spLocks noGrp="1"/>
          </p:cNvSpPr>
          <p:nvPr>
            <p:ph type="sldNum" sz="quarter" idx="11"/>
          </p:nvPr>
        </p:nvSpPr>
        <p:spPr/>
        <p:txBody>
          <a:bodyPr rtlCol="0"/>
          <a:lstStyle>
            <a:lvl1pPr>
              <a:defRPr/>
            </a:lvl1pPr>
          </a:lstStyle>
          <a:p>
            <a:pPr>
              <a:defRPr/>
            </a:pPr>
            <a:fld id="{9CF9E1D2-8DBA-4B45-9737-A83AB4AA3821}" type="slidenum">
              <a:rPr lang="en-US"/>
              <a:pPr>
                <a:defRPr/>
              </a:pPr>
              <a:t>‹#›</a:t>
            </a:fld>
            <a:endParaRPr lang="en-US" dirty="0"/>
          </a:p>
        </p:txBody>
      </p:sp>
    </p:spTree>
    <p:extLst>
      <p:ext uri="{BB962C8B-B14F-4D97-AF65-F5344CB8AC3E}">
        <p14:creationId xmlns:p14="http://schemas.microsoft.com/office/powerpoint/2010/main" val="1384038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p:nvSpPr>
        <p:spPr bwMode="ltGray">
          <a:xfrm>
            <a:off x="417513" y="814388"/>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4" name="Rectangle 5"/>
          <p:cNvSpPr>
            <a:spLocks noChangeArrowheads="1"/>
          </p:cNvSpPr>
          <p:nvPr/>
        </p:nvSpPr>
        <p:spPr bwMode="ltGray">
          <a:xfrm>
            <a:off x="911225" y="1300163"/>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5" name="Rectangle 4"/>
          <p:cNvSpPr>
            <a:spLocks noChangeArrowheads="1"/>
          </p:cNvSpPr>
          <p:nvPr/>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6" name="Rectangle 5"/>
          <p:cNvSpPr>
            <a:spLocks noChangeArrowheads="1"/>
          </p:cNvSpPr>
          <p:nvPr/>
        </p:nvSpPr>
        <p:spPr bwMode="gray">
          <a:xfrm>
            <a:off x="315913"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2" name="Title 1"/>
          <p:cNvSpPr>
            <a:spLocks noGrp="1"/>
          </p:cNvSpPr>
          <p:nvPr>
            <p:ph type="title"/>
          </p:nvPr>
        </p:nvSpPr>
        <p:spPr/>
        <p:txBody>
          <a:bodyPr/>
          <a:lstStyle/>
          <a:p>
            <a:r>
              <a:rPr lang="en-US"/>
              <a:t>Click to edit Master title style</a:t>
            </a:r>
          </a:p>
        </p:txBody>
      </p:sp>
      <p:sp>
        <p:nvSpPr>
          <p:cNvPr id="9" name="Slide Number Placeholder 4"/>
          <p:cNvSpPr>
            <a:spLocks noGrp="1"/>
          </p:cNvSpPr>
          <p:nvPr>
            <p:ph type="sldNum" sz="quarter" idx="12"/>
          </p:nvPr>
        </p:nvSpPr>
        <p:spPr/>
        <p:txBody>
          <a:bodyPr/>
          <a:lstStyle>
            <a:lvl1pPr>
              <a:defRPr>
                <a:solidFill>
                  <a:srgbClr val="FFFFFF"/>
                </a:solidFill>
              </a:defRPr>
            </a:lvl1pPr>
          </a:lstStyle>
          <a:p>
            <a:pPr>
              <a:defRPr/>
            </a:pPr>
            <a:fld id="{5D087CBA-7FF0-474F-A1D5-28F99E1AB032}" type="slidenum">
              <a:rPr lang="en-US"/>
              <a:pPr>
                <a:defRPr/>
              </a:pPr>
              <a:t>‹#›</a:t>
            </a:fld>
            <a:endParaRPr lang="en-US" dirty="0"/>
          </a:p>
        </p:txBody>
      </p:sp>
    </p:spTree>
    <p:extLst>
      <p:ext uri="{BB962C8B-B14F-4D97-AF65-F5344CB8AC3E}">
        <p14:creationId xmlns:p14="http://schemas.microsoft.com/office/powerpoint/2010/main" val="4265092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04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7" name="Rectangle 2"/>
          <p:cNvSpPr>
            <a:spLocks noChangeArrowheads="1"/>
          </p:cNvSpPr>
          <p:nvPr userDrawn="1"/>
        </p:nvSpPr>
        <p:spPr bwMode="ltGray">
          <a:xfrm>
            <a:off x="417513" y="814389"/>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8" name="Rectangle 5"/>
          <p:cNvSpPr>
            <a:spLocks noChangeArrowheads="1"/>
          </p:cNvSpPr>
          <p:nvPr userDrawn="1"/>
        </p:nvSpPr>
        <p:spPr bwMode="ltGray">
          <a:xfrm>
            <a:off x="911226" y="1300165"/>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9" name="Rectangle 7"/>
          <p:cNvSpPr>
            <a:spLocks noChangeArrowheads="1"/>
          </p:cNvSpPr>
          <p:nvPr userDrawn="1"/>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10" name="Rectangle 9"/>
          <p:cNvSpPr>
            <a:spLocks noChangeArrowheads="1"/>
          </p:cNvSpPr>
          <p:nvPr userDrawn="1"/>
        </p:nvSpPr>
        <p:spPr bwMode="gray">
          <a:xfrm>
            <a:off x="315914"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3" name="Text Placeholder 2"/>
          <p:cNvSpPr>
            <a:spLocks noGrp="1"/>
          </p:cNvSpPr>
          <p:nvPr>
            <p:ph type="body" idx="1"/>
          </p:nvPr>
        </p:nvSpPr>
        <p:spPr>
          <a:xfrm>
            <a:off x="1371601"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pic>
        <p:nvPicPr>
          <p:cNvPr id="12" name="Picture 6" descr="AIR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43800" y="6334358"/>
            <a:ext cx="1600200" cy="5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87059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2"/>
          <p:cNvSpPr>
            <a:spLocks noChangeArrowheads="1"/>
          </p:cNvSpPr>
          <p:nvPr/>
        </p:nvSpPr>
        <p:spPr bwMode="ltGray">
          <a:xfrm>
            <a:off x="417513" y="814388"/>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6" name="Rectangle 5"/>
          <p:cNvSpPr>
            <a:spLocks noChangeArrowheads="1"/>
          </p:cNvSpPr>
          <p:nvPr/>
        </p:nvSpPr>
        <p:spPr bwMode="ltGray">
          <a:xfrm>
            <a:off x="911225" y="1300163"/>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7" name="Rectangle 7"/>
          <p:cNvSpPr>
            <a:spLocks noChangeArrowheads="1"/>
          </p:cNvSpPr>
          <p:nvPr/>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8" name="Rectangle 7"/>
          <p:cNvSpPr>
            <a:spLocks noChangeArrowheads="1"/>
          </p:cNvSpPr>
          <p:nvPr/>
        </p:nvSpPr>
        <p:spPr bwMode="gray">
          <a:xfrm>
            <a:off x="315913"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6"/>
          <p:cNvSpPr>
            <a:spLocks noGrp="1"/>
          </p:cNvSpPr>
          <p:nvPr>
            <p:ph type="sldNum" sz="quarter" idx="12"/>
          </p:nvPr>
        </p:nvSpPr>
        <p:spPr/>
        <p:txBody>
          <a:bodyPr/>
          <a:lstStyle>
            <a:lvl1pPr>
              <a:defRPr>
                <a:solidFill>
                  <a:srgbClr val="FFFFFF"/>
                </a:solidFill>
              </a:defRPr>
            </a:lvl1pPr>
          </a:lstStyle>
          <a:p>
            <a:pPr>
              <a:defRPr/>
            </a:pPr>
            <a:fld id="{D4F47C55-9908-4642-A68D-5322C86E7D6F}" type="slidenum">
              <a:rPr lang="en-US"/>
              <a:pPr>
                <a:defRPr/>
              </a:pPr>
              <a:t>‹#›</a:t>
            </a:fld>
            <a:endParaRPr lang="en-US" dirty="0"/>
          </a:p>
        </p:txBody>
      </p:sp>
    </p:spTree>
    <p:extLst>
      <p:ext uri="{BB962C8B-B14F-4D97-AF65-F5344CB8AC3E}">
        <p14:creationId xmlns:p14="http://schemas.microsoft.com/office/powerpoint/2010/main" val="2747301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dirty="0"/>
              <a:t>Click icon to add picture</a:t>
            </a:r>
          </a:p>
        </p:txBody>
      </p:sp>
      <p:sp>
        <p:nvSpPr>
          <p:cNvPr id="9" name="Date Placeholder 11"/>
          <p:cNvSpPr>
            <a:spLocks noGrp="1"/>
          </p:cNvSpPr>
          <p:nvPr>
            <p:ph type="dt" sz="half" idx="10"/>
          </p:nvPr>
        </p:nvSpPr>
        <p:spPr>
          <a:xfrm>
            <a:off x="6248400" y="6248400"/>
            <a:ext cx="2667000" cy="365125"/>
          </a:xfrm>
          <a:prstGeom prst="rect">
            <a:avLst/>
          </a:prstGeom>
        </p:spPr>
        <p:txBody>
          <a:bodyPr rtlCol="0"/>
          <a:lstStyle>
            <a:lvl1pPr>
              <a:defRPr/>
            </a:lvl1pPr>
          </a:lstStyle>
          <a:p>
            <a:pPr>
              <a:defRPr/>
            </a:pPr>
            <a:endParaRPr lang="en-US"/>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a:lvl1pPr>
          </a:lstStyle>
          <a:p>
            <a:pPr>
              <a:defRPr/>
            </a:pPr>
            <a:fld id="{2E273FAA-A796-44A7-AB02-A0617EBF16F1}" type="slidenum">
              <a:rPr lang="en-US"/>
              <a:pPr>
                <a:defRPr/>
              </a:pPr>
              <a:t>‹#›</a:t>
            </a:fld>
            <a:endParaRPr lang="en-US" dirty="0"/>
          </a:p>
        </p:txBody>
      </p:sp>
      <p:sp>
        <p:nvSpPr>
          <p:cNvPr id="11" name="Footer Placeholder 13"/>
          <p:cNvSpPr>
            <a:spLocks noGrp="1"/>
          </p:cNvSpPr>
          <p:nvPr>
            <p:ph type="ftr" sz="quarter" idx="12"/>
          </p:nvPr>
        </p:nvSpPr>
        <p:spPr>
          <a:xfrm>
            <a:off x="1600200" y="6248400"/>
            <a:ext cx="4572000" cy="365125"/>
          </a:xfrm>
          <a:prstGeom prst="rect">
            <a:avLst/>
          </a:prstGeom>
        </p:spPr>
        <p:txBody>
          <a:bodyPr rtlCol="0"/>
          <a:lstStyle>
            <a:lvl1pPr>
              <a:defRPr/>
            </a:lvl1pPr>
          </a:lstStyle>
          <a:p>
            <a:pPr>
              <a:defRPr/>
            </a:pPr>
            <a:endParaRPr lang="en-US"/>
          </a:p>
        </p:txBody>
      </p:sp>
    </p:spTree>
    <p:extLst>
      <p:ext uri="{BB962C8B-B14F-4D97-AF65-F5344CB8AC3E}">
        <p14:creationId xmlns:p14="http://schemas.microsoft.com/office/powerpoint/2010/main" val="204132424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2"/>
          <p:cNvSpPr>
            <a:spLocks noGrp="1"/>
          </p:cNvSpPr>
          <p:nvPr>
            <p:ph type="sldNum" sz="quarter" idx="12"/>
          </p:nvPr>
        </p:nvSpPr>
        <p:spPr/>
        <p:txBody>
          <a:bodyPr/>
          <a:lstStyle>
            <a:lvl1pPr>
              <a:defRPr/>
            </a:lvl1pPr>
          </a:lstStyle>
          <a:p>
            <a:pPr>
              <a:defRPr/>
            </a:pPr>
            <a:fld id="{1AE18865-1294-442C-B1BF-4A41E5D3B006}" type="slidenum">
              <a:rPr lang="en-US"/>
              <a:pPr>
                <a:defRPr/>
              </a:pPr>
              <a:t>‹#›</a:t>
            </a:fld>
            <a:endParaRPr lang="en-US" dirty="0"/>
          </a:p>
        </p:txBody>
      </p:sp>
    </p:spTree>
    <p:extLst>
      <p:ext uri="{BB962C8B-B14F-4D97-AF65-F5344CB8AC3E}">
        <p14:creationId xmlns:p14="http://schemas.microsoft.com/office/powerpoint/2010/main" val="2583398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1"/>
          </p:nvPr>
        </p:nvSpPr>
        <p:spPr>
          <a:xfrm>
            <a:off x="457200" y="6248400"/>
            <a:ext cx="5573713"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2C1A6E51-6B18-4CFD-9B0A-AE5925CC4CB9}" type="slidenum">
              <a:rPr lang="en-US"/>
              <a:pPr>
                <a:defRPr/>
              </a:pPr>
              <a:t>‹#›</a:t>
            </a:fld>
            <a:endParaRPr lang="en-US" dirty="0"/>
          </a:p>
        </p:txBody>
      </p:sp>
    </p:spTree>
    <p:extLst>
      <p:ext uri="{BB962C8B-B14F-4D97-AF65-F5344CB8AC3E}">
        <p14:creationId xmlns:p14="http://schemas.microsoft.com/office/powerpoint/2010/main" val="115550521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1"/>
          </p:nvPr>
        </p:nvSpPr>
        <p:spPr/>
        <p:txBody>
          <a:bodyPr rtlCol="0"/>
          <a:lstStyle>
            <a:lvl1pPr>
              <a:defRPr/>
            </a:lvl1pPr>
          </a:lstStyle>
          <a:p>
            <a:pPr>
              <a:defRPr/>
            </a:pPr>
            <a:fld id="{DA48CF43-5D2F-441E-B376-6C8F8A7BD729}" type="slidenum">
              <a:rPr lang="en-US"/>
              <a:pPr>
                <a:defRPr/>
              </a:pPr>
              <a:t>‹#›</a:t>
            </a:fld>
            <a:endParaRPr lang="en-US" dirty="0"/>
          </a:p>
        </p:txBody>
      </p:sp>
    </p:spTree>
    <p:extLst>
      <p:ext uri="{BB962C8B-B14F-4D97-AF65-F5344CB8AC3E}">
        <p14:creationId xmlns:p14="http://schemas.microsoft.com/office/powerpoint/2010/main" val="150258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8" name="Slide Number Placeholder 11"/>
          <p:cNvSpPr>
            <a:spLocks noGrp="1"/>
          </p:cNvSpPr>
          <p:nvPr>
            <p:ph type="sldNum" sz="quarter" idx="11"/>
          </p:nvPr>
        </p:nvSpPr>
        <p:spPr/>
        <p:txBody>
          <a:bodyPr rtlCol="0"/>
          <a:lstStyle>
            <a:lvl1pPr>
              <a:defRPr/>
            </a:lvl1pPr>
          </a:lstStyle>
          <a:p>
            <a:pPr>
              <a:defRPr/>
            </a:pPr>
            <a:fld id="{9CF9E1D2-8DBA-4B45-9737-A83AB4AA3821}" type="slidenum">
              <a:rPr lang="en-US"/>
              <a:pPr>
                <a:defRPr/>
              </a:pPr>
              <a:t>‹#›</a:t>
            </a:fld>
            <a:endParaRPr lang="en-US" dirty="0"/>
          </a:p>
        </p:txBody>
      </p:sp>
    </p:spTree>
    <p:extLst>
      <p:ext uri="{BB962C8B-B14F-4D97-AF65-F5344CB8AC3E}">
        <p14:creationId xmlns:p14="http://schemas.microsoft.com/office/powerpoint/2010/main" val="1356615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ltGray">
          <a:xfrm>
            <a:off x="417513" y="814389"/>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4" name="Rectangle 5"/>
          <p:cNvSpPr>
            <a:spLocks noChangeArrowheads="1"/>
          </p:cNvSpPr>
          <p:nvPr userDrawn="1"/>
        </p:nvSpPr>
        <p:spPr bwMode="ltGray">
          <a:xfrm>
            <a:off x="911226" y="1300165"/>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5" name="Rectangle 4"/>
          <p:cNvSpPr>
            <a:spLocks noChangeArrowheads="1"/>
          </p:cNvSpPr>
          <p:nvPr userDrawn="1"/>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6" name="Rectangle 5"/>
          <p:cNvSpPr>
            <a:spLocks noChangeArrowheads="1"/>
          </p:cNvSpPr>
          <p:nvPr userDrawn="1"/>
        </p:nvSpPr>
        <p:spPr bwMode="gray">
          <a:xfrm>
            <a:off x="315914"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2" name="Title 1"/>
          <p:cNvSpPr>
            <a:spLocks noGrp="1"/>
          </p:cNvSpPr>
          <p:nvPr>
            <p:ph type="title"/>
          </p:nvPr>
        </p:nvSpPr>
        <p:spPr/>
        <p:txBody>
          <a:bodyPr/>
          <a:lstStyle/>
          <a:p>
            <a:r>
              <a:rPr lang="en-US"/>
              <a:t>Click to edit Master title style</a:t>
            </a:r>
          </a:p>
        </p:txBody>
      </p:sp>
      <p:sp>
        <p:nvSpPr>
          <p:cNvPr id="9" name="Slide Number Placeholder 4"/>
          <p:cNvSpPr>
            <a:spLocks noGrp="1"/>
          </p:cNvSpPr>
          <p:nvPr>
            <p:ph type="sldNum" sz="quarter" idx="12"/>
          </p:nvPr>
        </p:nvSpPr>
        <p:spPr/>
        <p:txBody>
          <a:bodyPr/>
          <a:lstStyle>
            <a:lvl1pPr>
              <a:defRPr>
                <a:solidFill>
                  <a:srgbClr val="FFFFFF"/>
                </a:solidFill>
              </a:defRPr>
            </a:lvl1pPr>
          </a:lstStyle>
          <a:p>
            <a:pPr>
              <a:defRPr/>
            </a:pPr>
            <a:fld id="{5D087CBA-7FF0-474F-A1D5-28F99E1AB032}" type="slidenum">
              <a:rPr lang="en-US"/>
              <a:pPr>
                <a:defRPr/>
              </a:pPr>
              <a:t>‹#›</a:t>
            </a:fld>
            <a:endParaRPr lang="en-US" dirty="0"/>
          </a:p>
        </p:txBody>
      </p:sp>
    </p:spTree>
    <p:extLst>
      <p:ext uri="{BB962C8B-B14F-4D97-AF65-F5344CB8AC3E}">
        <p14:creationId xmlns:p14="http://schemas.microsoft.com/office/powerpoint/2010/main" val="75479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924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ltGray">
          <a:xfrm>
            <a:off x="417513" y="814389"/>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6" name="Rectangle 5"/>
          <p:cNvSpPr>
            <a:spLocks noChangeArrowheads="1"/>
          </p:cNvSpPr>
          <p:nvPr userDrawn="1"/>
        </p:nvSpPr>
        <p:spPr bwMode="ltGray">
          <a:xfrm>
            <a:off x="911226" y="1300165"/>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7" name="Rectangle 7"/>
          <p:cNvSpPr>
            <a:spLocks noChangeArrowheads="1"/>
          </p:cNvSpPr>
          <p:nvPr userDrawn="1"/>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8" name="Rectangle 7"/>
          <p:cNvSpPr>
            <a:spLocks noChangeArrowheads="1"/>
          </p:cNvSpPr>
          <p:nvPr userDrawn="1"/>
        </p:nvSpPr>
        <p:spPr bwMode="gray">
          <a:xfrm>
            <a:off x="315914"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6"/>
          <p:cNvSpPr>
            <a:spLocks noGrp="1"/>
          </p:cNvSpPr>
          <p:nvPr>
            <p:ph type="sldNum" sz="quarter" idx="12"/>
          </p:nvPr>
        </p:nvSpPr>
        <p:spPr/>
        <p:txBody>
          <a:bodyPr/>
          <a:lstStyle>
            <a:lvl1pPr>
              <a:defRPr>
                <a:solidFill>
                  <a:srgbClr val="FFFFFF"/>
                </a:solidFill>
              </a:defRPr>
            </a:lvl1pPr>
          </a:lstStyle>
          <a:p>
            <a:pPr>
              <a:defRPr/>
            </a:pPr>
            <a:fld id="{D4F47C55-9908-4642-A68D-5322C86E7D6F}" type="slidenum">
              <a:rPr lang="en-US"/>
              <a:pPr>
                <a:defRPr/>
              </a:pPr>
              <a:t>‹#›</a:t>
            </a:fld>
            <a:endParaRPr lang="en-US" dirty="0"/>
          </a:p>
        </p:txBody>
      </p:sp>
    </p:spTree>
    <p:extLst>
      <p:ext uri="{BB962C8B-B14F-4D97-AF65-F5344CB8AC3E}">
        <p14:creationId xmlns:p14="http://schemas.microsoft.com/office/powerpoint/2010/main" val="225438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4572002"/>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6" name="Rectangle 5"/>
          <p:cNvSpPr/>
          <p:nvPr/>
        </p:nvSpPr>
        <p:spPr>
          <a:xfrm>
            <a:off x="-9524"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8" name="Rectangle 7"/>
          <p:cNvSpPr/>
          <p:nvPr/>
        </p:nvSpPr>
        <p:spPr bwMode="white">
          <a:xfrm>
            <a:off x="1447801" y="2"/>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dirty="0"/>
              <a:t>Click icon to add picture</a:t>
            </a:r>
          </a:p>
        </p:txBody>
      </p:sp>
      <p:sp>
        <p:nvSpPr>
          <p:cNvPr id="9" name="Date Placeholder 11"/>
          <p:cNvSpPr>
            <a:spLocks noGrp="1"/>
          </p:cNvSpPr>
          <p:nvPr>
            <p:ph type="dt" sz="half" idx="10"/>
          </p:nvPr>
        </p:nvSpPr>
        <p:spPr>
          <a:xfrm>
            <a:off x="6248400" y="6248402"/>
            <a:ext cx="2667000" cy="365125"/>
          </a:xfrm>
          <a:prstGeom prst="rect">
            <a:avLst/>
          </a:prstGeom>
        </p:spPr>
        <p:txBody>
          <a:bodyPr rtlCol="0"/>
          <a:lstStyle>
            <a:lvl1pPr>
              <a:defRPr/>
            </a:lvl1pPr>
          </a:lstStyle>
          <a:p>
            <a:pPr>
              <a:defRPr/>
            </a:pPr>
            <a:endParaRPr lang="en-US"/>
          </a:p>
        </p:txBody>
      </p:sp>
      <p:sp>
        <p:nvSpPr>
          <p:cNvPr id="10" name="Slide Number Placeholder 12"/>
          <p:cNvSpPr>
            <a:spLocks noGrp="1"/>
          </p:cNvSpPr>
          <p:nvPr>
            <p:ph type="sldNum" sz="quarter" idx="11"/>
          </p:nvPr>
        </p:nvSpPr>
        <p:spPr>
          <a:xfrm>
            <a:off x="0" y="4667252"/>
            <a:ext cx="1447800" cy="663575"/>
          </a:xfrm>
        </p:spPr>
        <p:txBody>
          <a:bodyPr rtlCol="0"/>
          <a:lstStyle>
            <a:lvl1pPr>
              <a:defRPr sz="2800"/>
            </a:lvl1pPr>
          </a:lstStyle>
          <a:p>
            <a:pPr>
              <a:defRPr/>
            </a:pPr>
            <a:fld id="{2E273FAA-A796-44A7-AB02-A0617EBF16F1}" type="slidenum">
              <a:rPr lang="en-US"/>
              <a:pPr>
                <a:defRPr/>
              </a:pPr>
              <a:t>‹#›</a:t>
            </a:fld>
            <a:endParaRPr lang="en-US" dirty="0"/>
          </a:p>
        </p:txBody>
      </p:sp>
      <p:sp>
        <p:nvSpPr>
          <p:cNvPr id="11" name="Footer Placeholder 13"/>
          <p:cNvSpPr>
            <a:spLocks noGrp="1"/>
          </p:cNvSpPr>
          <p:nvPr>
            <p:ph type="ftr" sz="quarter" idx="12"/>
          </p:nvPr>
        </p:nvSpPr>
        <p:spPr>
          <a:xfrm>
            <a:off x="1600200" y="6248402"/>
            <a:ext cx="4572000" cy="365125"/>
          </a:xfrm>
          <a:prstGeom prst="rect">
            <a:avLst/>
          </a:prstGeom>
        </p:spPr>
        <p:txBody>
          <a:bodyPr rtlCol="0"/>
          <a:lstStyle>
            <a:lvl1pPr>
              <a:defRPr/>
            </a:lvl1pPr>
          </a:lstStyle>
          <a:p>
            <a:pPr>
              <a:defRPr/>
            </a:pPr>
            <a:endParaRPr lang="en-US"/>
          </a:p>
        </p:txBody>
      </p:sp>
    </p:spTree>
    <p:extLst>
      <p:ext uri="{BB962C8B-B14F-4D97-AF65-F5344CB8AC3E}">
        <p14:creationId xmlns:p14="http://schemas.microsoft.com/office/powerpoint/2010/main" val="298706195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600202"/>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3" name="Slide Number Placeholder 22"/>
          <p:cNvSpPr>
            <a:spLocks noGrp="1"/>
          </p:cNvSpPr>
          <p:nvPr>
            <p:ph type="sldNum" sz="quarter" idx="4"/>
          </p:nvPr>
        </p:nvSpPr>
        <p:spPr>
          <a:xfrm>
            <a:off x="0" y="1271590"/>
            <a:ext cx="533400" cy="244475"/>
          </a:xfrm>
          <a:prstGeom prst="rect">
            <a:avLst/>
          </a:prstGeom>
        </p:spPr>
        <p:txBody>
          <a:bodyPr vert="horz" anchor="ctr" anchorCtr="0">
            <a:normAutofit/>
          </a:bodyPr>
          <a:lstStyle>
            <a:lvl1pPr algn="ctr" eaLnBrk="1" latinLnBrk="0" hangingPunct="1">
              <a:defRPr kumimoji="0" sz="1400" b="1">
                <a:solidFill>
                  <a:srgbClr val="FFFFFF"/>
                </a:solidFill>
                <a:cs typeface="+mn-cs"/>
              </a:defRPr>
            </a:lvl1pPr>
          </a:lstStyle>
          <a:p>
            <a:pPr>
              <a:defRPr/>
            </a:pPr>
            <a:fld id="{1B09B73B-2154-432C-90D8-341F92FBFE4C}" type="slidenum">
              <a:rPr lang="en-US"/>
              <a:pPr>
                <a:defRPr/>
              </a:pPr>
              <a:t>‹#›</a:t>
            </a:fld>
            <a:endParaRPr lang="en-US" dirty="0"/>
          </a:p>
        </p:txBody>
      </p:sp>
      <p:pic>
        <p:nvPicPr>
          <p:cNvPr id="1033" name="Picture 6" descr="AIR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1900" y="6324602"/>
            <a:ext cx="15621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ODE logo.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33750" y="6248400"/>
            <a:ext cx="18383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807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600202"/>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3" name="Slide Number Placeholder 22"/>
          <p:cNvSpPr>
            <a:spLocks noGrp="1"/>
          </p:cNvSpPr>
          <p:nvPr>
            <p:ph type="sldNum" sz="quarter" idx="4"/>
          </p:nvPr>
        </p:nvSpPr>
        <p:spPr>
          <a:xfrm>
            <a:off x="0" y="1271590"/>
            <a:ext cx="533400" cy="244475"/>
          </a:xfrm>
          <a:prstGeom prst="rect">
            <a:avLst/>
          </a:prstGeom>
        </p:spPr>
        <p:txBody>
          <a:bodyPr vert="horz" anchor="ctr" anchorCtr="0">
            <a:normAutofit/>
          </a:bodyPr>
          <a:lstStyle>
            <a:lvl1pPr algn="ctr" eaLnBrk="1" latinLnBrk="0" hangingPunct="1">
              <a:defRPr kumimoji="0" sz="1400" b="1">
                <a:solidFill>
                  <a:srgbClr val="FFFFFF"/>
                </a:solidFill>
                <a:cs typeface="+mn-cs"/>
              </a:defRPr>
            </a:lvl1pPr>
          </a:lstStyle>
          <a:p>
            <a:pPr>
              <a:defRPr/>
            </a:pPr>
            <a:fld id="{1B09B73B-2154-432C-90D8-341F92FBFE4C}" type="slidenum">
              <a:rPr lang="en-US" smtClean="0"/>
              <a:pPr>
                <a:defRPr/>
              </a:pPr>
              <a:t>‹#›</a:t>
            </a:fld>
            <a:endParaRPr lang="en-US" dirty="0"/>
          </a:p>
        </p:txBody>
      </p:sp>
      <p:pic>
        <p:nvPicPr>
          <p:cNvPr id="1033" name="Picture 6" descr="AIR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1900" y="6324602"/>
            <a:ext cx="15621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ODE 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3750" y="6248400"/>
            <a:ext cx="18383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ODE logo.PNG">
            <a:extLst>
              <a:ext uri="{FF2B5EF4-FFF2-40B4-BE49-F238E27FC236}">
                <a16:creationId xmlns:a16="http://schemas.microsoft.com/office/drawing/2014/main" id="{4F634F26-6CEA-4572-BD63-791A7D1D7F38}"/>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33750" y="6248400"/>
            <a:ext cx="18383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096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a:solidFill>
                  <a:srgbClr val="FFFFFF"/>
                </a:solidFill>
                <a:cs typeface="+mn-cs"/>
              </a:defRPr>
            </a:lvl1pPr>
          </a:lstStyle>
          <a:p>
            <a:pPr>
              <a:defRPr/>
            </a:pPr>
            <a:fld id="{1B09B73B-2154-432C-90D8-341F92FBFE4C}" type="slidenum">
              <a:rPr lang="en-US"/>
              <a:pPr>
                <a:defRPr/>
              </a:pPr>
              <a:t>‹#›</a:t>
            </a:fld>
            <a:endParaRPr lang="en-US" dirty="0"/>
          </a:p>
        </p:txBody>
      </p:sp>
      <p:pic>
        <p:nvPicPr>
          <p:cNvPr id="1033" name="Picture 6" descr="AIR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1900" y="6324600"/>
            <a:ext cx="15621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ODE 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3749" y="6248400"/>
            <a:ext cx="18383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1269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hyperlink" Target="https://oh-alt.portal.airast.org/core/fileparse.php/3153/urlt/Test-Security-Training-Resource-for-Districts.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21.mp3"/><Relationship Id="rId7" Type="http://schemas.openxmlformats.org/officeDocument/2006/relationships/image" Target="../media/image12.png"/><Relationship Id="rId2" Type="http://schemas.microsoft.com/office/2007/relationships/media" Target="../media/media21.mp3"/><Relationship Id="rId1" Type="http://schemas.openxmlformats.org/officeDocument/2006/relationships/themeOverride" Target="../theme/themeOverride4.xml"/><Relationship Id="rId6" Type="http://schemas.openxmlformats.org/officeDocument/2006/relationships/image" Target="../media/image11.png"/><Relationship Id="rId5" Type="http://schemas.openxmlformats.org/officeDocument/2006/relationships/notesSlide" Target="../notesSlides/notesSlide21.xml"/><Relationship Id="rId4" Type="http://schemas.openxmlformats.org/officeDocument/2006/relationships/slideLayout" Target="../slideLayouts/slideLayout13.xml"/><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image" Target="../media/image7.png"/><Relationship Id="rId5" Type="http://schemas.openxmlformats.org/officeDocument/2006/relationships/image" Target="../media/image4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hyperlink" Target="mailto:Cathie.rollings@education.ohio.gov" TargetMode="External"/><Relationship Id="rId5" Type="http://schemas.openxmlformats.org/officeDocument/2006/relationships/hyperlink" Target="mailto:andrew.hinkle@ode.state.oh.us" TargetMode="External"/><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oh-alt.portal.airast.org/resources/administration-manuals-and-guidance-documents-tar/" TargetMode="External"/><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457200" y="304800"/>
            <a:ext cx="8229600" cy="2362200"/>
          </a:xfrm>
        </p:spPr>
        <p:txBody>
          <a:bodyPr anchor="ctr">
            <a:noAutofit/>
          </a:bodyPr>
          <a:lstStyle/>
          <a:p>
            <a:pPr marL="114300" indent="7938" algn="ctr" eaLnBrk="1" fontAlgn="auto" hangingPunct="1">
              <a:spcAft>
                <a:spcPts val="0"/>
              </a:spcAft>
              <a:defRPr/>
            </a:pPr>
            <a:r>
              <a:rPr lang="en-US" dirty="0"/>
              <a:t>Ohio’s Alternate Assessment for Students with Significant Cognitive Disabilities</a:t>
            </a:r>
            <a:endParaRPr b="1" cap="none" dirty="0">
              <a:latin typeface="+mn-lt"/>
            </a:endParaRPr>
          </a:p>
        </p:txBody>
      </p:sp>
      <p:sp>
        <p:nvSpPr>
          <p:cNvPr id="13315" name="Rectangle 3"/>
          <p:cNvSpPr>
            <a:spLocks noGrp="1" noChangeArrowheads="1"/>
          </p:cNvSpPr>
          <p:nvPr>
            <p:ph type="subTitle" idx="1"/>
          </p:nvPr>
        </p:nvSpPr>
        <p:spPr>
          <a:xfrm>
            <a:off x="762000" y="2286000"/>
            <a:ext cx="7924800" cy="4724400"/>
          </a:xfrm>
        </p:spPr>
        <p:txBody>
          <a:bodyPr/>
          <a:lstStyle/>
          <a:p>
            <a:pPr algn="ctr" eaLnBrk="1" hangingPunct="1">
              <a:lnSpc>
                <a:spcPct val="80000"/>
              </a:lnSpc>
            </a:pPr>
            <a:r>
              <a:rPr lang="en-US" altLang="en-US" sz="4000" b="1" dirty="0">
                <a:latin typeface="Arial" pitchFamily="34" charset="0"/>
                <a:cs typeface="Arial" pitchFamily="34" charset="0"/>
              </a:rPr>
              <a:t>Online (2.0) Test Administration Training</a:t>
            </a:r>
          </a:p>
          <a:p>
            <a:pPr eaLnBrk="1" hangingPunct="1">
              <a:lnSpc>
                <a:spcPct val="80000"/>
              </a:lnSpc>
            </a:pPr>
            <a:endParaRPr lang="en-US" altLang="en-US" sz="2000" b="1" dirty="0">
              <a:latin typeface="Arial" pitchFamily="34" charset="0"/>
              <a:cs typeface="Arial" pitchFamily="34" charset="0"/>
            </a:endParaRPr>
          </a:p>
          <a:p>
            <a:pPr eaLnBrk="1" hangingPunct="1">
              <a:lnSpc>
                <a:spcPct val="80000"/>
              </a:lnSpc>
            </a:pPr>
            <a:endParaRPr lang="en-US" altLang="en-US" sz="2400" b="1" dirty="0">
              <a:latin typeface="Arial" pitchFamily="34" charset="0"/>
              <a:cs typeface="Arial" pitchFamily="34" charset="0"/>
            </a:endParaRPr>
          </a:p>
          <a:p>
            <a:pPr eaLnBrk="1" hangingPunct="1">
              <a:lnSpc>
                <a:spcPct val="80000"/>
              </a:lnSpc>
            </a:pPr>
            <a:r>
              <a:rPr lang="en-US" altLang="en-US" sz="2400" b="1" dirty="0">
                <a:latin typeface="Arial" pitchFamily="34" charset="0"/>
                <a:cs typeface="Arial" pitchFamily="34" charset="0"/>
              </a:rPr>
              <a:t>Ohio Department of Education</a:t>
            </a:r>
          </a:p>
          <a:p>
            <a:pPr eaLnBrk="1" hangingPunct="1">
              <a:lnSpc>
                <a:spcPct val="80000"/>
              </a:lnSpc>
            </a:pPr>
            <a:r>
              <a:rPr lang="en-US" altLang="en-US" sz="2400" b="1" dirty="0">
                <a:latin typeface="Arial" pitchFamily="34" charset="0"/>
                <a:cs typeface="Arial" pitchFamily="34" charset="0"/>
              </a:rPr>
              <a:t>American Institutes for Research</a:t>
            </a:r>
          </a:p>
          <a:p>
            <a:pPr eaLnBrk="1" hangingPunct="1">
              <a:lnSpc>
                <a:spcPct val="80000"/>
              </a:lnSpc>
            </a:pPr>
            <a:endParaRPr lang="en-US" altLang="en-US" sz="2800" b="1" dirty="0">
              <a:solidFill>
                <a:srgbClr val="F2F2F2"/>
              </a:solidFill>
              <a:latin typeface="Arial" pitchFamily="34" charset="0"/>
              <a:cs typeface="Arial" pitchFamily="34" charset="0"/>
            </a:endParaRPr>
          </a:p>
        </p:txBody>
      </p:sp>
      <p:pic>
        <p:nvPicPr>
          <p:cNvPr id="2" name="1">
            <a:hlinkClick r:id="" action="ppaction://media"/>
            <a:extLst>
              <a:ext uri="{FF2B5EF4-FFF2-40B4-BE49-F238E27FC236}">
                <a16:creationId xmlns:a16="http://schemas.microsoft.com/office/drawing/2014/main" id="{44C31F01-2CB6-40EA-BC9C-CE9A41431D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7" y="5495646"/>
            <a:ext cx="487363" cy="487362"/>
          </a:xfrm>
          <a:prstGeom prst="rect">
            <a:avLst/>
          </a:prstGeom>
        </p:spPr>
      </p:pic>
    </p:spTree>
    <p:extLst>
      <p:ext uri="{BB962C8B-B14F-4D97-AF65-F5344CB8AC3E}">
        <p14:creationId xmlns:p14="http://schemas.microsoft.com/office/powerpoint/2010/main" val="2040026272"/>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3B86-77C2-4D6F-87A0-D3E2965D7CCF}"/>
              </a:ext>
            </a:extLst>
          </p:cNvPr>
          <p:cNvSpPr>
            <a:spLocks noGrp="1"/>
          </p:cNvSpPr>
          <p:nvPr>
            <p:ph type="title"/>
          </p:nvPr>
        </p:nvSpPr>
        <p:spPr/>
        <p:txBody>
          <a:bodyPr/>
          <a:lstStyle/>
          <a:p>
            <a:r>
              <a:rPr lang="en-US" dirty="0"/>
              <a:t>Online Test Security Training</a:t>
            </a:r>
          </a:p>
        </p:txBody>
      </p:sp>
      <p:sp>
        <p:nvSpPr>
          <p:cNvPr id="3" name="Content Placeholder 2">
            <a:extLst>
              <a:ext uri="{FF2B5EF4-FFF2-40B4-BE49-F238E27FC236}">
                <a16:creationId xmlns:a16="http://schemas.microsoft.com/office/drawing/2014/main" id="{C0C4C447-1FBC-4742-9141-E297515C3FD5}"/>
              </a:ext>
            </a:extLst>
          </p:cNvPr>
          <p:cNvSpPr>
            <a:spLocks noGrp="1"/>
          </p:cNvSpPr>
          <p:nvPr>
            <p:ph sz="quarter" idx="1"/>
          </p:nvPr>
        </p:nvSpPr>
        <p:spPr>
          <a:xfrm>
            <a:off x="228600" y="1600200"/>
            <a:ext cx="8763000" cy="4495800"/>
          </a:xfrm>
        </p:spPr>
        <p:txBody>
          <a:bodyPr/>
          <a:lstStyle/>
          <a:p>
            <a:r>
              <a:rPr lang="en-US" dirty="0"/>
              <a:t>New Test Security training is available for DTCs, TCs, and schools </a:t>
            </a:r>
          </a:p>
          <a:p>
            <a:pPr lvl="1"/>
            <a:r>
              <a:rPr lang="en-US" dirty="0"/>
              <a:t>Located on the portal and ODE website.</a:t>
            </a:r>
          </a:p>
          <a:p>
            <a:pPr marL="366713" lvl="1" indent="0">
              <a:buNone/>
            </a:pPr>
            <a:r>
              <a:rPr lang="en-US" u="sng" dirty="0">
                <a:hlinkClick r:id="rId5"/>
              </a:rPr>
              <a:t>https://oh-alt.portal.airast.org/core/fileparse.php/3153/urlt/Test-Security-Training-Resource-for-Districts.pdf</a:t>
            </a:r>
            <a:endParaRPr lang="en-US" dirty="0"/>
          </a:p>
          <a:p>
            <a:pPr lvl="1"/>
            <a:endParaRPr lang="en-US" dirty="0"/>
          </a:p>
        </p:txBody>
      </p:sp>
      <p:sp>
        <p:nvSpPr>
          <p:cNvPr id="4" name="Slide Number Placeholder 3">
            <a:extLst>
              <a:ext uri="{FF2B5EF4-FFF2-40B4-BE49-F238E27FC236}">
                <a16:creationId xmlns:a16="http://schemas.microsoft.com/office/drawing/2014/main" id="{60B98093-9482-4197-ABB1-1A94513358C7}"/>
              </a:ext>
            </a:extLst>
          </p:cNvPr>
          <p:cNvSpPr>
            <a:spLocks noGrp="1"/>
          </p:cNvSpPr>
          <p:nvPr>
            <p:ph type="sldNum" sz="quarter" idx="10"/>
          </p:nvPr>
        </p:nvSpPr>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4D0868EE-2160-41B6-8489-D76CF628BDBE}" type="slidenum">
              <a:rPr kumimoji="0" lang="en-US" sz="1400" b="1" i="0" u="none" strike="noStrike" kern="1200" cap="none" spc="0" normalizeH="0" baseline="0" noProof="0" smtClean="0">
                <a:ln>
                  <a:noFill/>
                </a:ln>
                <a:solidFill>
                  <a:srgbClr val="FFFFFF"/>
                </a:solidFill>
                <a:effectLst/>
                <a:uLnTx/>
                <a:uFillTx/>
                <a:latin typeface="Tahoma"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en-US" sz="1400" b="1" i="0" u="none" strike="noStrike" kern="1200" cap="none" spc="0" normalizeH="0" baseline="0" noProof="0" dirty="0">
              <a:ln>
                <a:noFill/>
              </a:ln>
              <a:solidFill>
                <a:srgbClr val="FFFFFF"/>
              </a:solidFill>
              <a:effectLst/>
              <a:uLnTx/>
              <a:uFillTx/>
              <a:latin typeface="Tahoma" pitchFamily="34" charset="0"/>
              <a:ea typeface="+mn-ea"/>
              <a:cs typeface="+mn-cs"/>
            </a:endParaRPr>
          </a:p>
        </p:txBody>
      </p:sp>
      <p:pic>
        <p:nvPicPr>
          <p:cNvPr id="5" name="10">
            <a:hlinkClick r:id="" action="ppaction://media"/>
            <a:extLst>
              <a:ext uri="{FF2B5EF4-FFF2-40B4-BE49-F238E27FC236}">
                <a16:creationId xmlns:a16="http://schemas.microsoft.com/office/drawing/2014/main" id="{B0096B98-8404-429C-AC5A-9F7A3AB940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29307" y="6370637"/>
            <a:ext cx="487362" cy="487363"/>
          </a:xfrm>
          <a:prstGeom prst="rect">
            <a:avLst/>
          </a:prstGeom>
        </p:spPr>
      </p:pic>
    </p:spTree>
    <p:extLst>
      <p:ext uri="{BB962C8B-B14F-4D97-AF65-F5344CB8AC3E}">
        <p14:creationId xmlns:p14="http://schemas.microsoft.com/office/powerpoint/2010/main" val="133460457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12775" y="228600"/>
            <a:ext cx="8153400" cy="990600"/>
          </a:xfrm>
        </p:spPr>
        <p:txBody>
          <a:bodyPr/>
          <a:lstStyle/>
          <a:p>
            <a:r>
              <a:rPr lang="en-US" altLang="en-US" dirty="0"/>
              <a:t>Ethical Use of Tests</a:t>
            </a:r>
            <a:endParaRPr lang="en-US" altLang="en-US" sz="2800" dirty="0"/>
          </a:p>
        </p:txBody>
      </p:sp>
      <p:graphicFrame>
        <p:nvGraphicFramePr>
          <p:cNvPr id="5" name="Content Placeholder 4"/>
          <p:cNvGraphicFramePr>
            <a:graphicFrameLocks noGrp="1"/>
          </p:cNvGraphicFramePr>
          <p:nvPr>
            <p:ph sz="quarter" idx="1"/>
            <p:extLst/>
          </p:nvPr>
        </p:nvGraphicFramePr>
        <p:xfrm>
          <a:off x="454025" y="1582948"/>
          <a:ext cx="8461375" cy="4665452"/>
        </p:xfrm>
        <a:graphic>
          <a:graphicData uri="http://schemas.openxmlformats.org/drawingml/2006/table">
            <a:tbl>
              <a:tblPr firstRow="1" bandRow="1">
                <a:tableStyleId>{C4B1156A-380E-4F78-BDF5-A606A8083BF9}</a:tableStyleId>
              </a:tblPr>
              <a:tblGrid>
                <a:gridCol w="64008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069975">
                  <a:extLst>
                    <a:ext uri="{9D8B030D-6E8A-4147-A177-3AD203B41FA5}">
                      <a16:colId xmlns:a16="http://schemas.microsoft.com/office/drawing/2014/main" val="20002"/>
                    </a:ext>
                  </a:extLst>
                </a:gridCol>
              </a:tblGrid>
              <a:tr h="433863">
                <a:tc>
                  <a:txBody>
                    <a:bodyPr/>
                    <a:lstStyle/>
                    <a:p>
                      <a:pPr marL="0" marR="0">
                        <a:spcBef>
                          <a:spcPts val="600"/>
                        </a:spcBef>
                        <a:spcAft>
                          <a:spcPts val="0"/>
                        </a:spcAft>
                      </a:pPr>
                      <a:r>
                        <a:rPr lang="en-US" sz="1800" baseline="0" dirty="0">
                          <a:latin typeface="Arial" pitchFamily="34" charset="0"/>
                        </a:rPr>
                        <a:t>Is this activity or behavior an ethical practice? </a:t>
                      </a:r>
                      <a:endParaRPr lang="en-US" sz="200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r>
                        <a:rPr lang="en-US" sz="1600" baseline="0" dirty="0">
                          <a:latin typeface="Arial" pitchFamily="34" charset="0"/>
                        </a:rPr>
                        <a:t>Yes</a:t>
                      </a: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r>
                        <a:rPr lang="en-US" sz="1600" baseline="0" dirty="0">
                          <a:latin typeface="Arial" pitchFamily="34" charset="0"/>
                        </a:rPr>
                        <a:t>No</a:t>
                      </a: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0000"/>
                  </a:ext>
                </a:extLst>
              </a:tr>
              <a:tr h="642092">
                <a:tc>
                  <a:txBody>
                    <a:bodyPr/>
                    <a:lstStyle/>
                    <a:p>
                      <a:pPr marL="0" marR="0">
                        <a:spcBef>
                          <a:spcPts val="600"/>
                        </a:spcBef>
                        <a:spcAft>
                          <a:spcPts val="0"/>
                        </a:spcAft>
                      </a:pPr>
                      <a:r>
                        <a:rPr lang="en-US" sz="1800" baseline="0" dirty="0">
                          <a:latin typeface="Arial" pitchFamily="34" charset="0"/>
                        </a:rPr>
                        <a:t>Making a copy of the alternate assessments and/or preparing a student study guide based on the alternate assessments. </a:t>
                      </a:r>
                      <a:endParaRPr lang="en-US" sz="2000" baseline="0" dirty="0">
                        <a:latin typeface="Arial" pitchFamily="34" charset="0"/>
                        <a:ea typeface="Times New Roman"/>
                      </a:endParaRPr>
                    </a:p>
                  </a:txBody>
                  <a:tcPr marL="68580" marR="68580" marT="0" marB="0" anchor="ctr">
                    <a:solidFill>
                      <a:schemeClr val="accent1">
                        <a:lumMod val="40000"/>
                        <a:lumOff val="60000"/>
                      </a:schemeClr>
                    </a:solidFill>
                  </a:tcPr>
                </a:tc>
                <a:tc>
                  <a:txBody>
                    <a:bodyPr/>
                    <a:lstStyle/>
                    <a:p>
                      <a:pPr marL="0" marR="0" algn="ctr">
                        <a:spcBef>
                          <a:spcPts val="600"/>
                        </a:spcBef>
                        <a:spcAft>
                          <a:spcPts val="0"/>
                        </a:spcAft>
                      </a:pPr>
                      <a:r>
                        <a:rPr lang="en-US" sz="1600" baseline="0" dirty="0">
                          <a:latin typeface="Arial" pitchFamily="34" charset="0"/>
                        </a:rPr>
                        <a:t> </a:t>
                      </a:r>
                      <a:endParaRPr lang="en-US" sz="1800" baseline="0" dirty="0">
                        <a:latin typeface="Arial" pitchFamily="34" charset="0"/>
                        <a:ea typeface="Times New Roman"/>
                      </a:endParaRPr>
                    </a:p>
                  </a:txBody>
                  <a:tcPr marL="68580" marR="68580" marT="0" marB="0" anchor="ctr">
                    <a:solidFill>
                      <a:schemeClr val="accent1">
                        <a:lumMod val="40000"/>
                        <a:lumOff val="60000"/>
                      </a:schemeClr>
                    </a:solidFill>
                  </a:tcPr>
                </a:tc>
                <a:tc>
                  <a:txBody>
                    <a:bodyPr/>
                    <a:lstStyle/>
                    <a:p>
                      <a:pPr marL="0" marR="0" algn="ctr">
                        <a:spcBef>
                          <a:spcPts val="600"/>
                        </a:spcBef>
                        <a:spcAft>
                          <a:spcPts val="0"/>
                        </a:spcAft>
                      </a:pPr>
                      <a:r>
                        <a:rPr lang="en-US" sz="1600" baseline="0" dirty="0">
                          <a:latin typeface="Arial" pitchFamily="34" charset="0"/>
                        </a:rPr>
                        <a:t>X</a:t>
                      </a:r>
                      <a:endParaRPr lang="en-US" sz="1800" baseline="0" dirty="0">
                        <a:latin typeface="Arial" pitchFamily="34" charset="0"/>
                        <a:ea typeface="Times New Roman"/>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1"/>
                  </a:ext>
                </a:extLst>
              </a:tr>
              <a:tr h="448045">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800" b="0" baseline="0" dirty="0">
                          <a:latin typeface="Arial" pitchFamily="34" charset="0"/>
                        </a:rPr>
                        <a:t>Changing a student’s response. </a:t>
                      </a:r>
                      <a:endParaRPr lang="en-US" sz="2000" b="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1600" baseline="0" dirty="0">
                          <a:latin typeface="Arial" pitchFamily="34" charset="0"/>
                        </a:rPr>
                        <a:t> X</a:t>
                      </a: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0002"/>
                  </a:ext>
                </a:extLst>
              </a:tr>
              <a:tr h="676645">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800" b="0" baseline="0" dirty="0">
                          <a:solidFill>
                            <a:schemeClr val="tx1"/>
                          </a:solidFill>
                          <a:latin typeface="Arial" pitchFamily="34" charset="0"/>
                          <a:ea typeface="Times New Roman"/>
                        </a:rPr>
                        <a:t>Using a student’s login information to access an online test in order to review test content.</a:t>
                      </a: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endParaRPr lang="en-US" sz="1800" baseline="0" dirty="0">
                        <a:solidFill>
                          <a:schemeClr val="tx1"/>
                        </a:solidFill>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1600" baseline="0" dirty="0">
                          <a:solidFill>
                            <a:schemeClr val="tx1"/>
                          </a:solidFill>
                          <a:latin typeface="Arial" pitchFamily="34" charset="0"/>
                          <a:ea typeface="Times New Roman"/>
                        </a:rPr>
                        <a:t>X</a:t>
                      </a:r>
                    </a:p>
                  </a:txBody>
                  <a:tcPr marL="68580" marR="68580" marT="0" marB="0" anchor="ctr">
                    <a:solidFill>
                      <a:schemeClr val="accent1">
                        <a:lumMod val="20000"/>
                        <a:lumOff val="80000"/>
                      </a:schemeClr>
                    </a:solidFill>
                  </a:tcPr>
                </a:tc>
                <a:extLst>
                  <a:ext uri="{0D108BD9-81ED-4DB2-BD59-A6C34878D82A}">
                    <a16:rowId xmlns:a16="http://schemas.microsoft.com/office/drawing/2014/main" val="346443617"/>
                  </a:ext>
                </a:extLst>
              </a:tr>
              <a:tr h="433863">
                <a:tc>
                  <a:txBody>
                    <a:bodyPr/>
                    <a:lstStyle/>
                    <a:p>
                      <a:pPr marL="0" marR="0">
                        <a:spcBef>
                          <a:spcPts val="0"/>
                        </a:spcBef>
                        <a:spcAft>
                          <a:spcPts val="0"/>
                        </a:spcAft>
                      </a:pPr>
                      <a:r>
                        <a:rPr lang="en-US" sz="1800" b="0" baseline="0" dirty="0">
                          <a:latin typeface="Arial" pitchFamily="34" charset="0"/>
                        </a:rPr>
                        <a:t>Hinting to a student to reconsider any answers given </a:t>
                      </a:r>
                    </a:p>
                    <a:p>
                      <a:pPr marL="0" marR="0">
                        <a:spcBef>
                          <a:spcPts val="0"/>
                        </a:spcBef>
                        <a:spcAft>
                          <a:spcPts val="0"/>
                        </a:spcAft>
                      </a:pPr>
                      <a:r>
                        <a:rPr lang="en-US" sz="1800" b="0" baseline="0" dirty="0">
                          <a:latin typeface="Arial" pitchFamily="34" charset="0"/>
                        </a:rPr>
                        <a:t>on a test. </a:t>
                      </a:r>
                      <a:endParaRPr lang="en-US" sz="2000" b="0" baseline="0" dirty="0">
                        <a:latin typeface="Arial" pitchFamily="34" charset="0"/>
                        <a:ea typeface="Times New Roman"/>
                      </a:endParaRPr>
                    </a:p>
                  </a:txBody>
                  <a:tcPr marL="68580" marR="68580" marT="0" marB="0" anchor="ctr">
                    <a:solidFill>
                      <a:schemeClr val="accent1">
                        <a:lumMod val="40000"/>
                        <a:lumOff val="60000"/>
                      </a:schemeClr>
                    </a:solidFill>
                  </a:tcPr>
                </a:tc>
                <a:tc>
                  <a:txBody>
                    <a:bodyPr/>
                    <a:lstStyle/>
                    <a:p>
                      <a:pPr marL="0" marR="0" algn="ctr">
                        <a:spcBef>
                          <a:spcPts val="600"/>
                        </a:spcBef>
                        <a:spcAft>
                          <a:spcPts val="0"/>
                        </a:spcAft>
                      </a:pPr>
                      <a:r>
                        <a:rPr lang="en-US" sz="1600" baseline="0" dirty="0">
                          <a:latin typeface="Arial" pitchFamily="34" charset="0"/>
                        </a:rPr>
                        <a:t> </a:t>
                      </a:r>
                      <a:endParaRPr lang="en-US" sz="1800" baseline="0" dirty="0">
                        <a:latin typeface="Arial" pitchFamily="34" charset="0"/>
                        <a:ea typeface="Times New Roman"/>
                      </a:endParaRPr>
                    </a:p>
                  </a:txBody>
                  <a:tcPr marL="68580" marR="68580" marT="0" marB="0" anchor="ctr">
                    <a:solidFill>
                      <a:schemeClr val="accent1">
                        <a:lumMod val="40000"/>
                        <a:lumOff val="60000"/>
                      </a:schemeClr>
                    </a:solidFill>
                  </a:tcPr>
                </a:tc>
                <a:tc>
                  <a:txBody>
                    <a:bodyPr/>
                    <a:lstStyle/>
                    <a:p>
                      <a:pPr marL="0" marR="0" algn="ctr">
                        <a:spcBef>
                          <a:spcPts val="600"/>
                        </a:spcBef>
                        <a:spcAft>
                          <a:spcPts val="0"/>
                        </a:spcAft>
                      </a:pPr>
                      <a:r>
                        <a:rPr lang="en-US" sz="1600" baseline="0" dirty="0">
                          <a:latin typeface="Arial" pitchFamily="34" charset="0"/>
                        </a:rPr>
                        <a:t>X</a:t>
                      </a:r>
                      <a:endParaRPr lang="en-US" sz="1800" baseline="0" dirty="0">
                        <a:latin typeface="Arial" pitchFamily="34" charset="0"/>
                        <a:ea typeface="Times New Roman"/>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3"/>
                  </a:ext>
                </a:extLst>
              </a:tr>
              <a:tr h="4511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baseline="0" dirty="0">
                          <a:latin typeface="Arial" pitchFamily="34" charset="0"/>
                        </a:rPr>
                        <a:t>Revealing the test scores of one student to another student. </a:t>
                      </a:r>
                      <a:endParaRPr lang="en-US" sz="2000" b="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r>
                        <a:rPr lang="en-US" sz="1600" baseline="0" dirty="0">
                          <a:latin typeface="Arial" pitchFamily="34" charset="0"/>
                        </a:rPr>
                        <a:t> </a:t>
                      </a: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r>
                        <a:rPr lang="en-US" sz="1600" baseline="0" dirty="0">
                          <a:latin typeface="Arial" pitchFamily="34" charset="0"/>
                        </a:rPr>
                        <a:t>X</a:t>
                      </a: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0004"/>
                  </a:ext>
                </a:extLst>
              </a:tr>
              <a:tr h="642092">
                <a:tc>
                  <a:txBody>
                    <a:bodyPr/>
                    <a:lstStyle/>
                    <a:p>
                      <a:pPr marL="0" marR="0">
                        <a:spcBef>
                          <a:spcPts val="600"/>
                        </a:spcBef>
                        <a:spcAft>
                          <a:spcPts val="0"/>
                        </a:spcAft>
                      </a:pPr>
                      <a:r>
                        <a:rPr lang="en-US" sz="1800" baseline="0" dirty="0">
                          <a:latin typeface="Arial" pitchFamily="34" charset="0"/>
                        </a:rPr>
                        <a:t>Providing teachers and counselors with information they need to interpret test results. </a:t>
                      </a:r>
                      <a:endParaRPr lang="en-US" sz="2000" baseline="0" dirty="0">
                        <a:latin typeface="Arial" pitchFamily="34" charset="0"/>
                        <a:ea typeface="Times New Roman"/>
                      </a:endParaRPr>
                    </a:p>
                  </a:txBody>
                  <a:tcPr marL="68580" marR="68580" marT="0" marB="0" anchor="ctr">
                    <a:solidFill>
                      <a:schemeClr val="accent1">
                        <a:lumMod val="40000"/>
                        <a:lumOff val="60000"/>
                      </a:schemeClr>
                    </a:solidFill>
                  </a:tcPr>
                </a:tc>
                <a:tc>
                  <a:txBody>
                    <a:bodyPr/>
                    <a:lstStyle/>
                    <a:p>
                      <a:pPr marL="0" marR="0" algn="ctr">
                        <a:spcBef>
                          <a:spcPts val="600"/>
                        </a:spcBef>
                        <a:spcAft>
                          <a:spcPts val="0"/>
                        </a:spcAft>
                      </a:pPr>
                      <a:r>
                        <a:rPr lang="en-US" sz="1600" baseline="0" dirty="0">
                          <a:latin typeface="Arial" pitchFamily="34" charset="0"/>
                        </a:rPr>
                        <a:t>X</a:t>
                      </a:r>
                      <a:endParaRPr lang="en-US" sz="1800" baseline="0" dirty="0">
                        <a:latin typeface="Arial" pitchFamily="34" charset="0"/>
                        <a:ea typeface="Times New Roman"/>
                      </a:endParaRPr>
                    </a:p>
                  </a:txBody>
                  <a:tcPr marL="68580" marR="68580" marT="0" marB="0" anchor="ctr">
                    <a:solidFill>
                      <a:schemeClr val="accent1">
                        <a:lumMod val="40000"/>
                        <a:lumOff val="60000"/>
                      </a:schemeClr>
                    </a:solidFill>
                  </a:tcPr>
                </a:tc>
                <a:tc>
                  <a:txBody>
                    <a:bodyPr/>
                    <a:lstStyle/>
                    <a:p>
                      <a:pPr marL="0" marR="0" algn="ctr">
                        <a:spcBef>
                          <a:spcPts val="600"/>
                        </a:spcBef>
                        <a:spcAft>
                          <a:spcPts val="0"/>
                        </a:spcAft>
                      </a:pPr>
                      <a:r>
                        <a:rPr lang="en-US" sz="1600" baseline="0" dirty="0">
                          <a:latin typeface="Arial" pitchFamily="34" charset="0"/>
                        </a:rPr>
                        <a:t> </a:t>
                      </a:r>
                      <a:endParaRPr lang="en-US" sz="1800" baseline="0" dirty="0">
                        <a:latin typeface="Arial" pitchFamily="34" charset="0"/>
                        <a:ea typeface="Times New Roman"/>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5"/>
                  </a:ext>
                </a:extLst>
              </a:tr>
              <a:tr h="433863">
                <a:tc>
                  <a:txBody>
                    <a:bodyPr/>
                    <a:lstStyle/>
                    <a:p>
                      <a:pPr marL="0" marR="0">
                        <a:spcBef>
                          <a:spcPts val="600"/>
                        </a:spcBef>
                        <a:spcAft>
                          <a:spcPts val="0"/>
                        </a:spcAft>
                      </a:pPr>
                      <a:r>
                        <a:rPr lang="en-US" sz="1800" baseline="0" dirty="0">
                          <a:latin typeface="Arial" pitchFamily="34" charset="0"/>
                        </a:rPr>
                        <a:t>Preparing students for the alternate assessments by incorporating the extended standards in the appropriate subject curriculum. </a:t>
                      </a:r>
                      <a:endParaRPr lang="en-US" sz="200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r>
                        <a:rPr lang="en-US" sz="1600" baseline="0" dirty="0">
                          <a:latin typeface="Arial" pitchFamily="34" charset="0"/>
                        </a:rPr>
                        <a:t> X</a:t>
                      </a: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4" name="Slide Number Placeholder 3"/>
          <p:cNvSpPr>
            <a:spLocks noGrp="1"/>
          </p:cNvSpPr>
          <p:nvPr>
            <p:ph type="sldNum" sz="quarter" idx="10"/>
          </p:nvPr>
        </p:nvSpPr>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B1E729-A3FD-4EF5-B056-6AD5358F7678}" type="slidenum">
              <a:rPr kumimoji="0" lang="en-US" sz="1400" b="1" i="0" u="none" strike="noStrike" kern="1200" cap="none" spc="0" normalizeH="0" baseline="0" noProof="0" smtClean="0">
                <a:ln>
                  <a:noFill/>
                </a:ln>
                <a:solidFill>
                  <a:srgbClr val="FFFFFF"/>
                </a:solidFill>
                <a:effectLst/>
                <a:uLnTx/>
                <a:uFillTx/>
                <a:latin typeface="Tahoma"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11</a:t>
            </a:fld>
            <a:endParaRPr kumimoji="0" lang="en-US" sz="1400" b="1" i="0" u="none" strike="noStrike" kern="1200" cap="none" spc="0" normalizeH="0" baseline="0" noProof="0" dirty="0">
              <a:ln>
                <a:noFill/>
              </a:ln>
              <a:solidFill>
                <a:srgbClr val="FFFFFF"/>
              </a:solidFill>
              <a:effectLst/>
              <a:uLnTx/>
              <a:uFillTx/>
              <a:latin typeface="Tahoma" pitchFamily="34" charset="0"/>
              <a:ea typeface="+mn-ea"/>
              <a:cs typeface="+mn-cs"/>
            </a:endParaRPr>
          </a:p>
        </p:txBody>
      </p:sp>
      <p:pic>
        <p:nvPicPr>
          <p:cNvPr id="2" name="11">
            <a:hlinkClick r:id="" action="ppaction://media"/>
            <a:extLst>
              <a:ext uri="{FF2B5EF4-FFF2-40B4-BE49-F238E27FC236}">
                <a16:creationId xmlns:a16="http://schemas.microsoft.com/office/drawing/2014/main" id="{57ED0421-C452-4C23-ACAD-38743FECA2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4161" y="6368467"/>
            <a:ext cx="487362" cy="487362"/>
          </a:xfrm>
          <a:prstGeom prst="rect">
            <a:avLst/>
          </a:prstGeom>
        </p:spPr>
      </p:pic>
    </p:spTree>
    <p:extLst>
      <p:ext uri="{BB962C8B-B14F-4D97-AF65-F5344CB8AC3E}">
        <p14:creationId xmlns:p14="http://schemas.microsoft.com/office/powerpoint/2010/main" val="311896211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p:txBody>
          <a:bodyPr/>
          <a:lstStyle/>
          <a:p>
            <a:pPr eaLnBrk="1" hangingPunct="1"/>
            <a:r>
              <a:rPr lang="en-US" altLang="en-US" sz="4000" dirty="0">
                <a:solidFill>
                  <a:schemeClr val="tx1"/>
                </a:solidFill>
                <a:latin typeface="Arial" pitchFamily="34" charset="0"/>
                <a:cs typeface="Arial" pitchFamily="34" charset="0"/>
              </a:rPr>
              <a:t>Test Accessibility for AASCD 2.0</a:t>
            </a:r>
          </a:p>
        </p:txBody>
      </p:sp>
      <p:sp>
        <p:nvSpPr>
          <p:cNvPr id="72708" name="Rectangle 16"/>
          <p:cNvSpPr>
            <a:spLocks noGrp="1" noChangeArrowheads="1"/>
          </p:cNvSpPr>
          <p:nvPr>
            <p:ph type="sldNum" sz="quarter" idx="4294967295"/>
          </p:nvPr>
        </p:nvSpPr>
        <p:spPr bwMode="auto">
          <a:xfrm>
            <a:off x="-15875" y="1744663"/>
            <a:ext cx="1295400" cy="701675"/>
          </a:xfrm>
          <a:ln>
            <a:miter lim="800000"/>
            <a:headEnd/>
            <a:tailEnd/>
          </a:ln>
        </p:spPr>
        <p:txBody>
          <a:bodyPr wrap="square" lIns="91440" tIns="45720" rIns="91440" bIns="45720" numCol="1" compatLnSpc="1">
            <a:prstTxWarp prst="textNoShape">
              <a:avLst/>
            </a:prstTxWarp>
          </a:bodyPr>
          <a:lstStyle/>
          <a:p>
            <a:pPr>
              <a:defRPr/>
            </a:pPr>
            <a:fld id="{038BC19A-7E74-44FA-B29A-34DDFA5EF629}" type="slidenum">
              <a:rPr lang="en-US" smtClean="0"/>
              <a:pPr>
                <a:defRPr/>
              </a:pPr>
              <a:t>12</a:t>
            </a:fld>
            <a:endParaRPr lang="en-US" dirty="0"/>
          </a:p>
        </p:txBody>
      </p:sp>
      <p:pic>
        <p:nvPicPr>
          <p:cNvPr id="2" name="12">
            <a:hlinkClick r:id="" action="ppaction://media"/>
            <a:extLst>
              <a:ext uri="{FF2B5EF4-FFF2-40B4-BE49-F238E27FC236}">
                <a16:creationId xmlns:a16="http://schemas.microsoft.com/office/drawing/2014/main" id="{EA85F6C1-4BF7-4C31-88F0-1A9F1D8205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9119" y="6370637"/>
            <a:ext cx="487362" cy="487363"/>
          </a:xfrm>
          <a:prstGeom prst="rect">
            <a:avLst/>
          </a:prstGeom>
        </p:spPr>
      </p:pic>
    </p:spTree>
    <p:extLst>
      <p:ext uri="{BB962C8B-B14F-4D97-AF65-F5344CB8AC3E}">
        <p14:creationId xmlns:p14="http://schemas.microsoft.com/office/powerpoint/2010/main" val="3735653679"/>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28800" y="4710112"/>
            <a:ext cx="2082800" cy="1520825"/>
            <a:chOff x="1828800" y="4800600"/>
            <a:chExt cx="2082800" cy="1520825"/>
          </a:xfrm>
        </p:grpSpPr>
        <p:pic>
          <p:nvPicPr>
            <p:cNvPr id="6144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800600"/>
              <a:ext cx="18891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Rectangle 10"/>
            <p:cNvSpPr>
              <a:spLocks noChangeArrowheads="1"/>
            </p:cNvSpPr>
            <p:nvPr/>
          </p:nvSpPr>
          <p:spPr bwMode="auto">
            <a:xfrm>
              <a:off x="3524250" y="5951538"/>
              <a:ext cx="38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spcBef>
                  <a:spcPct val="0"/>
                </a:spcBef>
                <a:buClrTx/>
                <a:buSzTx/>
                <a:buFontTx/>
                <a:buNone/>
              </a:pPr>
              <a:r>
                <a:rPr lang="en-US" altLang="en-US" sz="1800" dirty="0">
                  <a:latin typeface="Tahoma" pitchFamily="34" charset="0"/>
                </a:rPr>
                <a:t>™</a:t>
              </a:r>
            </a:p>
          </p:txBody>
        </p:sp>
      </p:grpSp>
      <p:sp>
        <p:nvSpPr>
          <p:cNvPr id="61442" name="Rectangle 2"/>
          <p:cNvSpPr>
            <a:spLocks noGrp="1" noChangeArrowheads="1"/>
          </p:cNvSpPr>
          <p:nvPr>
            <p:ph type="title"/>
          </p:nvPr>
        </p:nvSpPr>
        <p:spPr>
          <a:xfrm>
            <a:off x="609600" y="366713"/>
            <a:ext cx="7793038" cy="928687"/>
          </a:xfrm>
        </p:spPr>
        <p:txBody>
          <a:bodyPr/>
          <a:lstStyle/>
          <a:p>
            <a:pPr eaLnBrk="1" hangingPunct="1"/>
            <a:r>
              <a:rPr lang="en-US" altLang="en-US" dirty="0">
                <a:solidFill>
                  <a:srgbClr val="775F55"/>
                </a:solidFill>
              </a:rPr>
              <a:t>Accessibility</a:t>
            </a:r>
          </a:p>
        </p:txBody>
      </p:sp>
      <p:sp>
        <p:nvSpPr>
          <p:cNvPr id="62468"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D8EE1E4D-718C-420C-ACD4-E3790E7425D8}" type="slidenum">
              <a:rPr lang="en-US"/>
              <a:pPr>
                <a:defRPr/>
              </a:pPr>
              <a:t>13</a:t>
            </a:fld>
            <a:endParaRPr lang="en-US" dirty="0"/>
          </a:p>
        </p:txBody>
      </p:sp>
      <p:sp>
        <p:nvSpPr>
          <p:cNvPr id="61444" name="Rectangle 4"/>
          <p:cNvSpPr>
            <a:spLocks noGrp="1" noChangeArrowheads="1"/>
          </p:cNvSpPr>
          <p:nvPr>
            <p:ph sz="quarter" idx="1"/>
          </p:nvPr>
        </p:nvSpPr>
        <p:spPr>
          <a:xfrm>
            <a:off x="609600" y="1828800"/>
            <a:ext cx="8229600" cy="2973388"/>
          </a:xfrm>
        </p:spPr>
        <p:txBody>
          <a:bodyPr/>
          <a:lstStyle/>
          <a:p>
            <a:pPr marL="365125" indent="-255588" eaLnBrk="1" hangingPunct="1"/>
            <a:r>
              <a:rPr lang="en-US" altLang="en-US" sz="2800" dirty="0"/>
              <a:t>Picture Communication Symbols™ (PCS™) have been used throughout the tasks and items.</a:t>
            </a:r>
          </a:p>
          <a:p>
            <a:pPr marL="365125" indent="-255588" eaLnBrk="1" hangingPunct="1"/>
            <a:endParaRPr lang="en-US" altLang="en-US" sz="2800" dirty="0"/>
          </a:p>
          <a:p>
            <a:pPr marL="365125" indent="-255588" eaLnBrk="1" hangingPunct="1"/>
            <a:r>
              <a:rPr lang="en-US" altLang="en-US" sz="2800" dirty="0"/>
              <a:t>If your student uses a different symbol for the same word, you may substitute that symbol for the one provided. For example:</a:t>
            </a:r>
          </a:p>
        </p:txBody>
      </p:sp>
      <p:grpSp>
        <p:nvGrpSpPr>
          <p:cNvPr id="2" name="Group 1"/>
          <p:cNvGrpSpPr/>
          <p:nvPr/>
        </p:nvGrpSpPr>
        <p:grpSpPr>
          <a:xfrm>
            <a:off x="5562600" y="4648200"/>
            <a:ext cx="1894114" cy="1582737"/>
            <a:chOff x="5562600" y="4800600"/>
            <a:chExt cx="1894114" cy="1582737"/>
          </a:xfrm>
        </p:grpSpPr>
        <p:pic>
          <p:nvPicPr>
            <p:cNvPr id="6144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800600"/>
              <a:ext cx="18288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Rectangle 11"/>
            <p:cNvSpPr>
              <a:spLocks noChangeArrowheads="1"/>
            </p:cNvSpPr>
            <p:nvPr/>
          </p:nvSpPr>
          <p:spPr bwMode="auto">
            <a:xfrm>
              <a:off x="7069364" y="6013450"/>
              <a:ext cx="38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spcBef>
                  <a:spcPct val="0"/>
                </a:spcBef>
                <a:buClrTx/>
                <a:buSzTx/>
                <a:buFontTx/>
                <a:buNone/>
              </a:pPr>
              <a:r>
                <a:rPr lang="en-US" altLang="en-US" sz="1800" dirty="0">
                  <a:latin typeface="Tahoma" pitchFamily="34" charset="0"/>
                </a:rPr>
                <a:t>™</a:t>
              </a:r>
            </a:p>
          </p:txBody>
        </p:sp>
      </p:grpSp>
      <p:pic>
        <p:nvPicPr>
          <p:cNvPr id="4" name="13">
            <a:hlinkClick r:id="" action="ppaction://media"/>
            <a:extLst>
              <a:ext uri="{FF2B5EF4-FFF2-40B4-BE49-F238E27FC236}">
                <a16:creationId xmlns:a16="http://schemas.microsoft.com/office/drawing/2014/main" id="{382990BE-DACC-4AAD-9FE3-BFA5B8F033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17739" y="6370638"/>
            <a:ext cx="487362" cy="487362"/>
          </a:xfrm>
          <a:prstGeom prst="rect">
            <a:avLst/>
          </a:prstGeom>
        </p:spPr>
      </p:pic>
    </p:spTree>
    <p:extLst>
      <p:ext uri="{BB962C8B-B14F-4D97-AF65-F5344CB8AC3E}">
        <p14:creationId xmlns:p14="http://schemas.microsoft.com/office/powerpoint/2010/main" val="2694083139"/>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title"/>
          </p:nvPr>
        </p:nvSpPr>
        <p:spPr/>
        <p:txBody>
          <a:bodyPr/>
          <a:lstStyle/>
          <a:p>
            <a:pPr eaLnBrk="1" hangingPunct="1"/>
            <a:r>
              <a:rPr lang="en-US" altLang="en-US">
                <a:solidFill>
                  <a:srgbClr val="775F55"/>
                </a:solidFill>
                <a:latin typeface="Arial" pitchFamily="34" charset="0"/>
                <a:cs typeface="Arial" pitchFamily="34" charset="0"/>
              </a:rPr>
              <a:t>Accessibility </a:t>
            </a:r>
            <a:r>
              <a:rPr lang="en-US" altLang="en-US" sz="2400">
                <a:solidFill>
                  <a:srgbClr val="775F55"/>
                </a:solidFill>
                <a:latin typeface="Arial" pitchFamily="34" charset="0"/>
                <a:cs typeface="Arial" pitchFamily="34" charset="0"/>
              </a:rPr>
              <a:t>(cont.)</a:t>
            </a:r>
          </a:p>
        </p:txBody>
      </p:sp>
      <p:sp>
        <p:nvSpPr>
          <p:cNvPr id="69636" name="Rectangle 5"/>
          <p:cNvSpPr>
            <a:spLocks noGrp="1" noChangeArrowheads="1"/>
          </p:cNvSpPr>
          <p:nvPr>
            <p:ph sz="quarter" idx="1"/>
          </p:nvPr>
        </p:nvSpPr>
        <p:spPr>
          <a:xfrm>
            <a:off x="533400" y="1600200"/>
            <a:ext cx="7915656" cy="4572000"/>
          </a:xfrm>
        </p:spPr>
        <p:txBody>
          <a:bodyPr/>
          <a:lstStyle/>
          <a:p>
            <a:pPr marL="109537" indent="0" eaLnBrk="1" fontAlgn="auto" hangingPunct="1">
              <a:spcBef>
                <a:spcPts val="0"/>
              </a:spcBef>
              <a:spcAft>
                <a:spcPts val="600"/>
              </a:spcAft>
              <a:buClr>
                <a:srgbClr val="FF6600"/>
              </a:buClr>
              <a:buNone/>
              <a:defRPr/>
            </a:pPr>
            <a:r>
              <a:rPr lang="en-US" sz="2500" b="1" dirty="0">
                <a:latin typeface="Arial" pitchFamily="34" charset="0"/>
                <a:cs typeface="Arial" pitchFamily="34" charset="0"/>
              </a:rPr>
              <a:t>Response Options:</a:t>
            </a:r>
          </a:p>
          <a:p>
            <a:pPr marL="109537" indent="0" eaLnBrk="1" fontAlgn="auto" hangingPunct="1">
              <a:spcBef>
                <a:spcPts val="0"/>
              </a:spcBef>
              <a:spcAft>
                <a:spcPts val="600"/>
              </a:spcAft>
              <a:buClr>
                <a:srgbClr val="FF6600"/>
              </a:buClr>
              <a:buNone/>
              <a:defRPr/>
            </a:pPr>
            <a:endParaRPr lang="en-US" sz="2500" dirty="0">
              <a:latin typeface="Arial" pitchFamily="34" charset="0"/>
              <a:cs typeface="Arial" pitchFamily="34" charset="0"/>
            </a:endParaRPr>
          </a:p>
          <a:p>
            <a:pPr marL="457200" indent="-347663" eaLnBrk="1" fontAlgn="auto" hangingPunct="1">
              <a:spcBef>
                <a:spcPts val="0"/>
              </a:spcBef>
              <a:spcAft>
                <a:spcPts val="600"/>
              </a:spcAft>
              <a:buClr>
                <a:srgbClr val="FF6600"/>
              </a:buClr>
              <a:defRPr/>
            </a:pPr>
            <a:r>
              <a:rPr lang="en-US" sz="2500" dirty="0">
                <a:latin typeface="Arial" pitchFamily="34" charset="0"/>
                <a:cs typeface="Arial" pitchFamily="34" charset="0"/>
              </a:rPr>
              <a:t>TTS must </a:t>
            </a:r>
            <a:r>
              <a:rPr lang="en-US" sz="2500" b="1" dirty="0">
                <a:latin typeface="Arial" pitchFamily="34" charset="0"/>
                <a:cs typeface="Arial" pitchFamily="34" charset="0"/>
              </a:rPr>
              <a:t>first</a:t>
            </a:r>
            <a:r>
              <a:rPr lang="en-US" sz="2500" dirty="0">
                <a:latin typeface="Arial" pitchFamily="34" charset="0"/>
                <a:cs typeface="Arial" pitchFamily="34" charset="0"/>
              </a:rPr>
              <a:t> read all questions, options, and stimuli.</a:t>
            </a:r>
          </a:p>
          <a:p>
            <a:pPr marL="457200" indent="-347663" eaLnBrk="1" fontAlgn="auto" hangingPunct="1">
              <a:spcBef>
                <a:spcPts val="0"/>
              </a:spcBef>
              <a:spcAft>
                <a:spcPts val="600"/>
              </a:spcAft>
              <a:buClr>
                <a:srgbClr val="FF6600"/>
              </a:buClr>
              <a:defRPr/>
            </a:pPr>
            <a:r>
              <a:rPr lang="en-US" sz="2500" dirty="0">
                <a:latin typeface="Arial" pitchFamily="34" charset="0"/>
                <a:cs typeface="Arial" pitchFamily="34" charset="0"/>
              </a:rPr>
              <a:t>The teacher may point to or indicate each response option as it’s being read aloud by TTS. </a:t>
            </a:r>
          </a:p>
          <a:p>
            <a:pPr marL="457200" indent="-347663" eaLnBrk="1" fontAlgn="auto" hangingPunct="1">
              <a:spcBef>
                <a:spcPts val="0"/>
              </a:spcBef>
              <a:spcAft>
                <a:spcPts val="600"/>
              </a:spcAft>
              <a:buClr>
                <a:srgbClr val="FF6600"/>
              </a:buClr>
              <a:defRPr/>
            </a:pPr>
            <a:r>
              <a:rPr lang="en-US" sz="2500" dirty="0">
                <a:latin typeface="Arial" pitchFamily="34" charset="0"/>
                <a:cs typeface="Arial" pitchFamily="34" charset="0"/>
              </a:rPr>
              <a:t>The teacher may re-state or re-read all text after TTS has completed reading.</a:t>
            </a:r>
          </a:p>
          <a:p>
            <a:pPr marL="0" indent="0" eaLnBrk="1" hangingPunct="1">
              <a:spcBef>
                <a:spcPct val="0"/>
              </a:spcBef>
              <a:buClr>
                <a:srgbClr val="FF6600"/>
              </a:buClr>
              <a:buNone/>
              <a:defRPr/>
            </a:pPr>
            <a:endParaRPr lang="en-US" sz="2500" dirty="0"/>
          </a:p>
        </p:txBody>
      </p:sp>
      <p:sp>
        <p:nvSpPr>
          <p:cNvPr id="63492" name="Slide Number Placeholder 6"/>
          <p:cNvSpPr>
            <a:spLocks noGrp="1"/>
          </p:cNvSpPr>
          <p:nvPr>
            <p:ph type="sldNum" sz="quarter" idx="11"/>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41006EF8-3C33-4B90-92AE-02C525EF09C8}" type="slidenum">
              <a:rPr lang="en-US"/>
              <a:pPr>
                <a:defRPr/>
              </a:pPr>
              <a:t>14</a:t>
            </a:fld>
            <a:endParaRPr lang="en-US" dirty="0"/>
          </a:p>
        </p:txBody>
      </p:sp>
      <p:pic>
        <p:nvPicPr>
          <p:cNvPr id="2" name="14">
            <a:hlinkClick r:id="" action="ppaction://media"/>
            <a:extLst>
              <a:ext uri="{FF2B5EF4-FFF2-40B4-BE49-F238E27FC236}">
                <a16:creationId xmlns:a16="http://schemas.microsoft.com/office/drawing/2014/main" id="{0A1D33F3-663F-49CD-910C-E4083ED024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3745" y="6370638"/>
            <a:ext cx="487362" cy="487362"/>
          </a:xfrm>
          <a:prstGeom prst="rect">
            <a:avLst/>
          </a:prstGeom>
        </p:spPr>
      </p:pic>
    </p:spTree>
    <p:extLst>
      <p:ext uri="{BB962C8B-B14F-4D97-AF65-F5344CB8AC3E}">
        <p14:creationId xmlns:p14="http://schemas.microsoft.com/office/powerpoint/2010/main" val="3800169617"/>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dirty="0">
                <a:solidFill>
                  <a:srgbClr val="775F55"/>
                </a:solidFill>
                <a:latin typeface="Arial" pitchFamily="34" charset="0"/>
                <a:cs typeface="Arial" pitchFamily="34" charset="0"/>
              </a:rPr>
              <a:t>Accessibility</a:t>
            </a:r>
            <a:r>
              <a:rPr lang="en-US" altLang="en-US" dirty="0">
                <a:latin typeface="Arial" pitchFamily="34" charset="0"/>
                <a:cs typeface="Arial" pitchFamily="34" charset="0"/>
              </a:rPr>
              <a:t> </a:t>
            </a:r>
            <a:r>
              <a:rPr lang="en-US" altLang="en-US" sz="2400" dirty="0">
                <a:latin typeface="Arial" pitchFamily="34" charset="0"/>
                <a:cs typeface="Arial" pitchFamily="34" charset="0"/>
              </a:rPr>
              <a:t>(cont.)</a:t>
            </a:r>
          </a:p>
        </p:txBody>
      </p:sp>
      <p:sp>
        <p:nvSpPr>
          <p:cNvPr id="64515" name="Content Placeholder 2"/>
          <p:cNvSpPr>
            <a:spLocks noGrp="1"/>
          </p:cNvSpPr>
          <p:nvPr>
            <p:ph sz="quarter" idx="1"/>
          </p:nvPr>
        </p:nvSpPr>
        <p:spPr>
          <a:xfrm>
            <a:off x="609600" y="1589088"/>
            <a:ext cx="3886200" cy="4572000"/>
          </a:xfrm>
        </p:spPr>
        <p:txBody>
          <a:bodyPr/>
          <a:lstStyle/>
          <a:p>
            <a:pPr marL="0" indent="0">
              <a:buClr>
                <a:srgbClr val="FF6600"/>
              </a:buClr>
              <a:buNone/>
            </a:pPr>
            <a:r>
              <a:rPr lang="en-US" altLang="en-US" sz="2500" b="1" dirty="0">
                <a:latin typeface="Arial" pitchFamily="34" charset="0"/>
                <a:cs typeface="Arial" pitchFamily="34" charset="0"/>
              </a:rPr>
              <a:t>Customizing: </a:t>
            </a:r>
          </a:p>
          <a:p>
            <a:pPr>
              <a:buClr>
                <a:srgbClr val="FF6600"/>
              </a:buClr>
            </a:pPr>
            <a:r>
              <a:rPr lang="en-US" altLang="en-US" sz="2500" dirty="0">
                <a:latin typeface="Arial" pitchFamily="34" charset="0"/>
                <a:cs typeface="Arial" pitchFamily="34" charset="0"/>
              </a:rPr>
              <a:t>Provide calculators and scrap paper unless otherwise noted.</a:t>
            </a:r>
          </a:p>
          <a:p>
            <a:pPr>
              <a:buClr>
                <a:srgbClr val="FF6600"/>
              </a:buClr>
            </a:pPr>
            <a:r>
              <a:rPr lang="en-US" altLang="en-US" sz="2500" dirty="0">
                <a:latin typeface="Arial" pitchFamily="34" charset="0"/>
                <a:cs typeface="Arial" pitchFamily="34" charset="0"/>
              </a:rPr>
              <a:t>Allow student to use the AAC that is used during daily communication.</a:t>
            </a:r>
          </a:p>
        </p:txBody>
      </p:sp>
      <p:sp>
        <p:nvSpPr>
          <p:cNvPr id="64516" name="Content Placeholder 5"/>
          <p:cNvSpPr>
            <a:spLocks noGrp="1"/>
          </p:cNvSpPr>
          <p:nvPr>
            <p:ph sz="quarter" idx="2"/>
          </p:nvPr>
        </p:nvSpPr>
        <p:spPr>
          <a:xfrm>
            <a:off x="4845050" y="1589088"/>
            <a:ext cx="3886200" cy="4572000"/>
          </a:xfrm>
        </p:spPr>
        <p:txBody>
          <a:bodyPr/>
          <a:lstStyle/>
          <a:p>
            <a:pPr>
              <a:buClr>
                <a:srgbClr val="FF6600"/>
              </a:buClr>
            </a:pPr>
            <a:endParaRPr lang="en-US" altLang="en-US" sz="2500" dirty="0">
              <a:latin typeface="Arial" pitchFamily="34" charset="0"/>
              <a:cs typeface="Arial" pitchFamily="34" charset="0"/>
            </a:endParaRPr>
          </a:p>
          <a:p>
            <a:pPr>
              <a:buClr>
                <a:srgbClr val="FF6600"/>
              </a:buClr>
            </a:pPr>
            <a:r>
              <a:rPr lang="en-US" altLang="en-US" sz="2500" dirty="0">
                <a:latin typeface="Arial" pitchFamily="34" charset="0"/>
                <a:cs typeface="Arial" pitchFamily="34" charset="0"/>
              </a:rPr>
              <a:t>Refocus and repeat as needed.</a:t>
            </a:r>
          </a:p>
        </p:txBody>
      </p:sp>
      <p:sp>
        <p:nvSpPr>
          <p:cNvPr id="4" name="Slide Number Placeholder 3"/>
          <p:cNvSpPr>
            <a:spLocks noGrp="1"/>
          </p:cNvSpPr>
          <p:nvPr>
            <p:ph type="sldNum" sz="quarter" idx="11"/>
          </p:nvPr>
        </p:nvSpPr>
        <p:spPr/>
        <p:txBody>
          <a:bodyPr>
            <a:normAutofit fontScale="85000" lnSpcReduction="20000"/>
          </a:bodyPr>
          <a:lstStyle/>
          <a:p>
            <a:pPr>
              <a:defRPr/>
            </a:pPr>
            <a:fld id="{13208BA9-7385-480F-A4F6-01D1BBA6295D}" type="slidenum">
              <a:rPr lang="en-US" smtClean="0"/>
              <a:pPr>
                <a:defRPr/>
              </a:pPr>
              <a:t>15</a:t>
            </a:fld>
            <a:endParaRPr lang="en-US" dirty="0"/>
          </a:p>
        </p:txBody>
      </p:sp>
      <p:pic>
        <p:nvPicPr>
          <p:cNvPr id="2" name="15">
            <a:hlinkClick r:id="" action="ppaction://media"/>
            <a:extLst>
              <a:ext uri="{FF2B5EF4-FFF2-40B4-BE49-F238E27FC236}">
                <a16:creationId xmlns:a16="http://schemas.microsoft.com/office/drawing/2014/main" id="{245F82D0-C2B5-4D7D-A57F-B11D417E5E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29099" y="6370637"/>
            <a:ext cx="487362" cy="487363"/>
          </a:xfrm>
          <a:prstGeom prst="rect">
            <a:avLst/>
          </a:prstGeom>
        </p:spPr>
      </p:pic>
    </p:spTree>
    <p:extLst>
      <p:ext uri="{BB962C8B-B14F-4D97-AF65-F5344CB8AC3E}">
        <p14:creationId xmlns:p14="http://schemas.microsoft.com/office/powerpoint/2010/main" val="36950434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a:solidFill>
                  <a:srgbClr val="775F55"/>
                </a:solidFill>
                <a:latin typeface="Arial" pitchFamily="34" charset="0"/>
                <a:cs typeface="Arial" pitchFamily="34" charset="0"/>
              </a:rPr>
              <a:t>Accessibility </a:t>
            </a:r>
            <a:r>
              <a:rPr lang="en-US" altLang="en-US" sz="2400">
                <a:solidFill>
                  <a:srgbClr val="775F55"/>
                </a:solidFill>
                <a:latin typeface="Arial" pitchFamily="34" charset="0"/>
                <a:cs typeface="Arial" pitchFamily="34" charset="0"/>
              </a:rPr>
              <a:t>(cont.)</a:t>
            </a:r>
          </a:p>
        </p:txBody>
      </p:sp>
      <p:sp>
        <p:nvSpPr>
          <p:cNvPr id="63491" name="Content Placeholder 2"/>
          <p:cNvSpPr>
            <a:spLocks noGrp="1"/>
          </p:cNvSpPr>
          <p:nvPr>
            <p:ph sz="quarter" idx="1"/>
          </p:nvPr>
        </p:nvSpPr>
        <p:spPr>
          <a:xfrm>
            <a:off x="609600" y="1589088"/>
            <a:ext cx="3886200" cy="4572000"/>
          </a:xfrm>
        </p:spPr>
        <p:txBody>
          <a:bodyPr/>
          <a:lstStyle/>
          <a:p>
            <a:pPr marL="0" indent="0">
              <a:buClr>
                <a:srgbClr val="FF6600"/>
              </a:buClr>
              <a:buNone/>
            </a:pPr>
            <a:r>
              <a:rPr lang="en-US" altLang="en-US" sz="2500" b="1" dirty="0">
                <a:latin typeface="Arial" pitchFamily="34" charset="0"/>
                <a:cs typeface="Arial" pitchFamily="34" charset="0"/>
              </a:rPr>
              <a:t>Reading:</a:t>
            </a:r>
          </a:p>
          <a:p>
            <a:pPr>
              <a:buClr>
                <a:srgbClr val="FF6600"/>
              </a:buClr>
            </a:pPr>
            <a:r>
              <a:rPr lang="en-US" altLang="en-US" sz="2500" dirty="0">
                <a:latin typeface="Arial" pitchFamily="34" charset="0"/>
                <a:cs typeface="Arial" pitchFamily="34" charset="0"/>
              </a:rPr>
              <a:t>After TTS reads passage, the TA may read passage aloud.</a:t>
            </a:r>
          </a:p>
          <a:p>
            <a:pPr>
              <a:buClr>
                <a:srgbClr val="FF6600"/>
              </a:buClr>
            </a:pPr>
            <a:r>
              <a:rPr lang="en-US" altLang="en-US" sz="2500" dirty="0">
                <a:latin typeface="Arial" pitchFamily="34" charset="0"/>
                <a:cs typeface="Arial" pitchFamily="34" charset="0"/>
              </a:rPr>
              <a:t>After TTS reads passage, the TA may read answer options aloud.</a:t>
            </a:r>
          </a:p>
          <a:p>
            <a:pPr>
              <a:buClr>
                <a:srgbClr val="FF6600"/>
              </a:buClr>
            </a:pPr>
            <a:r>
              <a:rPr lang="en-US" altLang="en-US" sz="2500" dirty="0">
                <a:latin typeface="Arial" pitchFamily="34" charset="0"/>
                <a:cs typeface="Arial" pitchFamily="34" charset="0"/>
              </a:rPr>
              <a:t>Reread passage (do not lead student to correct answer).</a:t>
            </a:r>
          </a:p>
          <a:p>
            <a:pPr>
              <a:buClr>
                <a:srgbClr val="FF6600"/>
              </a:buClr>
            </a:pPr>
            <a:endParaRPr lang="en-US" altLang="en-US" sz="2500" dirty="0">
              <a:latin typeface="Arial" pitchFamily="34" charset="0"/>
              <a:cs typeface="Arial" pitchFamily="34" charset="0"/>
            </a:endParaRPr>
          </a:p>
        </p:txBody>
      </p:sp>
      <p:sp>
        <p:nvSpPr>
          <p:cNvPr id="63492" name="Content Placeholder 4"/>
          <p:cNvSpPr>
            <a:spLocks noGrp="1"/>
          </p:cNvSpPr>
          <p:nvPr>
            <p:ph sz="quarter" idx="2"/>
          </p:nvPr>
        </p:nvSpPr>
        <p:spPr>
          <a:xfrm>
            <a:off x="4845050" y="1589088"/>
            <a:ext cx="3886200" cy="4572000"/>
          </a:xfrm>
        </p:spPr>
        <p:txBody>
          <a:bodyPr/>
          <a:lstStyle/>
          <a:p>
            <a:pPr>
              <a:buClr>
                <a:srgbClr val="FF6600"/>
              </a:buClr>
            </a:pPr>
            <a:endParaRPr lang="en-US" altLang="en-US" sz="2500" dirty="0">
              <a:latin typeface="Arial" pitchFamily="34" charset="0"/>
              <a:cs typeface="Arial" pitchFamily="34" charset="0"/>
            </a:endParaRPr>
          </a:p>
          <a:p>
            <a:pPr>
              <a:buClr>
                <a:srgbClr val="FF6600"/>
              </a:buClr>
            </a:pPr>
            <a:r>
              <a:rPr lang="en-US" altLang="en-US" sz="2500" dirty="0">
                <a:latin typeface="Arial" pitchFamily="34" charset="0"/>
                <a:cs typeface="Arial" pitchFamily="34" charset="0"/>
              </a:rPr>
              <a:t>Take breaks as needed (Test Administrator or student).</a:t>
            </a:r>
          </a:p>
          <a:p>
            <a:pPr lvl="1">
              <a:buClr>
                <a:srgbClr val="FF6600"/>
              </a:buClr>
              <a:buFont typeface="Courier New" pitchFamily="49" charset="0"/>
              <a:buChar char="o"/>
            </a:pPr>
            <a:r>
              <a:rPr lang="en-US" altLang="en-US" sz="2400" dirty="0">
                <a:latin typeface="Arial" pitchFamily="34" charset="0"/>
                <a:cs typeface="Arial" pitchFamily="34" charset="0"/>
              </a:rPr>
              <a:t>Do not re-administer any items when you return.</a:t>
            </a:r>
          </a:p>
          <a:p>
            <a:pPr>
              <a:buClr>
                <a:srgbClr val="FF6600"/>
              </a:buClr>
            </a:pPr>
            <a:endParaRPr lang="en-US" altLang="en-US" sz="2500" dirty="0">
              <a:latin typeface="Arial" pitchFamily="34" charset="0"/>
              <a:cs typeface="Arial" pitchFamily="34" charset="0"/>
            </a:endParaRPr>
          </a:p>
          <a:p>
            <a:pPr>
              <a:buClr>
                <a:srgbClr val="FF6600"/>
              </a:buClr>
              <a:buFont typeface="Wingdings" pitchFamily="2" charset="2"/>
              <a:buChar char="l"/>
            </a:pPr>
            <a:endParaRPr lang="en-US" altLang="en-US" sz="2500" dirty="0">
              <a:latin typeface="Arial" pitchFamily="34" charset="0"/>
              <a:cs typeface="Arial" pitchFamily="34" charset="0"/>
            </a:endParaRPr>
          </a:p>
        </p:txBody>
      </p:sp>
      <p:sp>
        <p:nvSpPr>
          <p:cNvPr id="4" name="Slide Number Placeholder 3"/>
          <p:cNvSpPr>
            <a:spLocks noGrp="1"/>
          </p:cNvSpPr>
          <p:nvPr>
            <p:ph type="sldNum" sz="quarter" idx="11"/>
          </p:nvPr>
        </p:nvSpPr>
        <p:spPr/>
        <p:txBody>
          <a:bodyPr>
            <a:normAutofit fontScale="85000" lnSpcReduction="20000"/>
          </a:bodyPr>
          <a:lstStyle/>
          <a:p>
            <a:pPr>
              <a:defRPr/>
            </a:pPr>
            <a:fld id="{14B795BD-62C9-43A0-900A-BD20F4D858F8}" type="slidenum">
              <a:rPr lang="en-US" smtClean="0"/>
              <a:pPr>
                <a:defRPr/>
              </a:pPr>
              <a:t>16</a:t>
            </a:fld>
            <a:endParaRPr lang="en-US" dirty="0"/>
          </a:p>
        </p:txBody>
      </p:sp>
      <p:pic>
        <p:nvPicPr>
          <p:cNvPr id="2" name="16">
            <a:hlinkClick r:id="" action="ppaction://media"/>
            <a:extLst>
              <a:ext uri="{FF2B5EF4-FFF2-40B4-BE49-F238E27FC236}">
                <a16:creationId xmlns:a16="http://schemas.microsoft.com/office/drawing/2014/main" id="{4F4C1ABA-4D20-430F-AE6D-75FFEF1DB9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28943" y="6385718"/>
            <a:ext cx="487362" cy="487363"/>
          </a:xfrm>
          <a:prstGeom prst="rect">
            <a:avLst/>
          </a:prstGeom>
        </p:spPr>
      </p:pic>
    </p:spTree>
    <p:extLst>
      <p:ext uri="{BB962C8B-B14F-4D97-AF65-F5344CB8AC3E}">
        <p14:creationId xmlns:p14="http://schemas.microsoft.com/office/powerpoint/2010/main" val="262922047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09600" y="366713"/>
            <a:ext cx="7793038" cy="928687"/>
          </a:xfrm>
        </p:spPr>
        <p:txBody>
          <a:bodyPr/>
          <a:lstStyle/>
          <a:p>
            <a:pPr eaLnBrk="1" hangingPunct="1"/>
            <a:r>
              <a:rPr lang="en-US" altLang="en-US" dirty="0">
                <a:solidFill>
                  <a:srgbClr val="775F55"/>
                </a:solidFill>
              </a:rPr>
              <a:t>English Learners</a:t>
            </a:r>
            <a:endParaRPr lang="en-US" altLang="en-US" sz="2400" dirty="0">
              <a:solidFill>
                <a:srgbClr val="775F55"/>
              </a:solidFill>
            </a:endParaRPr>
          </a:p>
        </p:txBody>
      </p:sp>
      <p:sp>
        <p:nvSpPr>
          <p:cNvPr id="62468"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D8EE1E4D-718C-420C-ACD4-E3790E7425D8}" type="slidenum">
              <a:rPr lang="en-US"/>
              <a:pPr>
                <a:defRPr/>
              </a:pPr>
              <a:t>17</a:t>
            </a:fld>
            <a:endParaRPr lang="en-US" dirty="0"/>
          </a:p>
        </p:txBody>
      </p:sp>
      <p:sp>
        <p:nvSpPr>
          <p:cNvPr id="61444" name="Rectangle 4"/>
          <p:cNvSpPr>
            <a:spLocks noGrp="1" noChangeArrowheads="1"/>
          </p:cNvSpPr>
          <p:nvPr>
            <p:ph sz="quarter" idx="1"/>
          </p:nvPr>
        </p:nvSpPr>
        <p:spPr>
          <a:xfrm>
            <a:off x="381000" y="1600200"/>
            <a:ext cx="8269288" cy="2973388"/>
          </a:xfrm>
        </p:spPr>
        <p:txBody>
          <a:bodyPr/>
          <a:lstStyle/>
          <a:p>
            <a:pPr marL="365125" indent="-255588" eaLnBrk="1" hangingPunct="1"/>
            <a:r>
              <a:rPr lang="en-US" sz="2800" dirty="0"/>
              <a:t>Like the general assessment, translation into foreign languages is not allowed for the ELA alternate assessment. </a:t>
            </a:r>
          </a:p>
          <a:p>
            <a:pPr marL="109537" indent="0" eaLnBrk="1" hangingPunct="1">
              <a:buNone/>
            </a:pPr>
            <a:endParaRPr lang="en-US" altLang="en-US" sz="2800" dirty="0"/>
          </a:p>
          <a:p>
            <a:pPr marL="365125" indent="-255588" eaLnBrk="1" hangingPunct="1"/>
            <a:r>
              <a:rPr lang="en-US" sz="2800" dirty="0"/>
              <a:t>Interpreters and translators who do not meet the requirements to be a Test Administrator must sign a non-disclosure agreement if they will have access to secure testing materials. </a:t>
            </a:r>
          </a:p>
        </p:txBody>
      </p:sp>
      <p:pic>
        <p:nvPicPr>
          <p:cNvPr id="3" name="17">
            <a:hlinkClick r:id="" action="ppaction://media"/>
            <a:extLst>
              <a:ext uri="{FF2B5EF4-FFF2-40B4-BE49-F238E27FC236}">
                <a16:creationId xmlns:a16="http://schemas.microsoft.com/office/drawing/2014/main" id="{C7D42BA3-E99F-4CE4-87BF-4620919AF3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6600" y="6370637"/>
            <a:ext cx="487363" cy="487363"/>
          </a:xfrm>
          <a:prstGeom prst="rect">
            <a:avLst/>
          </a:prstGeom>
        </p:spPr>
      </p:pic>
    </p:spTree>
    <p:extLst>
      <p:ext uri="{BB962C8B-B14F-4D97-AF65-F5344CB8AC3E}">
        <p14:creationId xmlns:p14="http://schemas.microsoft.com/office/powerpoint/2010/main" val="4204871029"/>
      </p:ext>
    </p:extLst>
  </p:cSld>
  <p:clrMapOvr>
    <a:masterClrMapping/>
  </p:clrMapOvr>
  <p:transition advClick="0" advTm="986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3"/>
          <p:cNvSpPr>
            <a:spLocks noGrp="1"/>
          </p:cNvSpPr>
          <p:nvPr>
            <p:ph type="title"/>
          </p:nvPr>
        </p:nvSpPr>
        <p:spPr>
          <a:xfrm>
            <a:off x="612775" y="228600"/>
            <a:ext cx="8153400" cy="990600"/>
          </a:xfrm>
        </p:spPr>
        <p:txBody>
          <a:bodyPr/>
          <a:lstStyle/>
          <a:p>
            <a:r>
              <a:rPr lang="en-US" altLang="en-US" dirty="0"/>
              <a:t>AASCD 2.0 Online Systems</a:t>
            </a:r>
          </a:p>
        </p:txBody>
      </p:sp>
      <p:graphicFrame>
        <p:nvGraphicFramePr>
          <p:cNvPr id="6" name="Content Placeholder 9"/>
          <p:cNvGraphicFramePr>
            <a:graphicFrameLocks noGrp="1"/>
          </p:cNvGraphicFramePr>
          <p:nvPr>
            <p:ph idx="1"/>
            <p:extLst>
              <p:ext uri="{D42A27DB-BD31-4B8C-83A1-F6EECF244321}">
                <p14:modId xmlns:p14="http://schemas.microsoft.com/office/powerpoint/2010/main" val="3582523415"/>
              </p:ext>
            </p:extLst>
          </p:nvPr>
        </p:nvGraphicFramePr>
        <p:xfrm>
          <a:off x="378735" y="1451425"/>
          <a:ext cx="8591094" cy="4701501"/>
        </p:xfrm>
        <a:graphic>
          <a:graphicData uri="http://schemas.openxmlformats.org/drawingml/2006/table">
            <a:tbl>
              <a:tblPr firstRow="1" bandRow="1"/>
              <a:tblGrid>
                <a:gridCol w="2465962">
                  <a:extLst>
                    <a:ext uri="{9D8B030D-6E8A-4147-A177-3AD203B41FA5}">
                      <a16:colId xmlns:a16="http://schemas.microsoft.com/office/drawing/2014/main" val="20000"/>
                    </a:ext>
                  </a:extLst>
                </a:gridCol>
                <a:gridCol w="6125132">
                  <a:extLst>
                    <a:ext uri="{9D8B030D-6E8A-4147-A177-3AD203B41FA5}">
                      <a16:colId xmlns:a16="http://schemas.microsoft.com/office/drawing/2014/main" val="20001"/>
                    </a:ext>
                  </a:extLst>
                </a:gridCol>
              </a:tblGrid>
              <a:tr h="371055">
                <a:tc>
                  <a:txBody>
                    <a:bodyPr/>
                    <a:lstStyle>
                      <a:lvl1pPr marL="0" algn="l" rtl="0" eaLnBrk="1" latinLnBrk="0" hangingPunct="1">
                        <a:defRPr kumimoji="0" b="1" kern="1200">
                          <a:solidFill>
                            <a:schemeClr val="lt1"/>
                          </a:solidFill>
                          <a:latin typeface="Calibri"/>
                          <a:ea typeface=""/>
                          <a:cs typeface=""/>
                        </a:defRPr>
                      </a:lvl1pPr>
                      <a:lvl2pPr marL="457200" algn="l" rtl="0" eaLnBrk="1" latinLnBrk="0" hangingPunct="1">
                        <a:defRPr kumimoji="0" b="1" kern="1200">
                          <a:solidFill>
                            <a:schemeClr val="lt1"/>
                          </a:solidFill>
                          <a:latin typeface="Calibri"/>
                          <a:ea typeface=""/>
                          <a:cs typeface=""/>
                        </a:defRPr>
                      </a:lvl2pPr>
                      <a:lvl3pPr marL="914400" algn="l" rtl="0" eaLnBrk="1" latinLnBrk="0" hangingPunct="1">
                        <a:defRPr kumimoji="0" b="1" kern="1200">
                          <a:solidFill>
                            <a:schemeClr val="lt1"/>
                          </a:solidFill>
                          <a:latin typeface="Calibri"/>
                          <a:ea typeface=""/>
                          <a:cs typeface=""/>
                        </a:defRPr>
                      </a:lvl3pPr>
                      <a:lvl4pPr marL="1371600" algn="l" rtl="0" eaLnBrk="1" latinLnBrk="0" hangingPunct="1">
                        <a:defRPr kumimoji="0" b="1" kern="1200">
                          <a:solidFill>
                            <a:schemeClr val="lt1"/>
                          </a:solidFill>
                          <a:latin typeface="Calibri"/>
                          <a:ea typeface=""/>
                          <a:cs typeface=""/>
                        </a:defRPr>
                      </a:lvl4pPr>
                      <a:lvl5pPr marL="1828800" algn="l" rtl="0" eaLnBrk="1" latinLnBrk="0" hangingPunct="1">
                        <a:defRPr kumimoji="0" b="1" kern="1200">
                          <a:solidFill>
                            <a:schemeClr val="lt1"/>
                          </a:solidFill>
                          <a:latin typeface="Calibri"/>
                          <a:ea typeface=""/>
                          <a:cs typeface=""/>
                        </a:defRPr>
                      </a:lvl5pPr>
                      <a:lvl6pPr marL="2286000" algn="l" rtl="0" eaLnBrk="1" latinLnBrk="0" hangingPunct="1">
                        <a:defRPr kumimoji="0" b="1" kern="1200">
                          <a:solidFill>
                            <a:schemeClr val="lt1"/>
                          </a:solidFill>
                          <a:latin typeface="Calibri"/>
                          <a:ea typeface=""/>
                          <a:cs typeface=""/>
                        </a:defRPr>
                      </a:lvl6pPr>
                      <a:lvl7pPr marL="2743200" algn="l" rtl="0" eaLnBrk="1" latinLnBrk="0" hangingPunct="1">
                        <a:defRPr kumimoji="0" b="1" kern="1200">
                          <a:solidFill>
                            <a:schemeClr val="lt1"/>
                          </a:solidFill>
                          <a:latin typeface="Calibri"/>
                          <a:ea typeface=""/>
                          <a:cs typeface=""/>
                        </a:defRPr>
                      </a:lvl7pPr>
                      <a:lvl8pPr marL="3200400" algn="l" rtl="0" eaLnBrk="1" latinLnBrk="0" hangingPunct="1">
                        <a:defRPr kumimoji="0" b="1" kern="1200">
                          <a:solidFill>
                            <a:schemeClr val="lt1"/>
                          </a:solidFill>
                          <a:latin typeface="Calibri"/>
                          <a:ea typeface=""/>
                          <a:cs typeface=""/>
                        </a:defRPr>
                      </a:lvl8pPr>
                      <a:lvl9pPr marL="3657600" algn="l" rtl="0" eaLnBrk="1" latinLnBrk="0" hangingPunct="1">
                        <a:defRPr kumimoji="0" b="1" kern="1200">
                          <a:solidFill>
                            <a:schemeClr val="lt1"/>
                          </a:solidFill>
                          <a:latin typeface="Calibri"/>
                          <a:ea typeface=""/>
                          <a:cs typeface=""/>
                        </a:defRPr>
                      </a:lvl9pPr>
                    </a:lstStyle>
                    <a:p>
                      <a:pPr algn="ctr"/>
                      <a:r>
                        <a:rPr lang="en-US" sz="1800" dirty="0">
                          <a:latin typeface="Arial" panose="020B0604020202020204" pitchFamily="34" charset="0"/>
                          <a:cs typeface="Arial" panose="020B0604020202020204" pitchFamily="34" charset="0"/>
                        </a:rPr>
                        <a:t>System</a:t>
                      </a:r>
                    </a:p>
                  </a:txBody>
                  <a:tcPr marT="45723" marB="4572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rtl="0" eaLnBrk="1" latinLnBrk="0" hangingPunct="1">
                        <a:defRPr kumimoji="0" b="1" kern="1200">
                          <a:solidFill>
                            <a:schemeClr val="lt1"/>
                          </a:solidFill>
                          <a:latin typeface="Calibri"/>
                          <a:ea typeface=""/>
                          <a:cs typeface=""/>
                        </a:defRPr>
                      </a:lvl1pPr>
                      <a:lvl2pPr marL="457200" algn="l" rtl="0" eaLnBrk="1" latinLnBrk="0" hangingPunct="1">
                        <a:defRPr kumimoji="0" b="1" kern="1200">
                          <a:solidFill>
                            <a:schemeClr val="lt1"/>
                          </a:solidFill>
                          <a:latin typeface="Calibri"/>
                          <a:ea typeface=""/>
                          <a:cs typeface=""/>
                        </a:defRPr>
                      </a:lvl2pPr>
                      <a:lvl3pPr marL="914400" algn="l" rtl="0" eaLnBrk="1" latinLnBrk="0" hangingPunct="1">
                        <a:defRPr kumimoji="0" b="1" kern="1200">
                          <a:solidFill>
                            <a:schemeClr val="lt1"/>
                          </a:solidFill>
                          <a:latin typeface="Calibri"/>
                          <a:ea typeface=""/>
                          <a:cs typeface=""/>
                        </a:defRPr>
                      </a:lvl3pPr>
                      <a:lvl4pPr marL="1371600" algn="l" rtl="0" eaLnBrk="1" latinLnBrk="0" hangingPunct="1">
                        <a:defRPr kumimoji="0" b="1" kern="1200">
                          <a:solidFill>
                            <a:schemeClr val="lt1"/>
                          </a:solidFill>
                          <a:latin typeface="Calibri"/>
                          <a:ea typeface=""/>
                          <a:cs typeface=""/>
                        </a:defRPr>
                      </a:lvl4pPr>
                      <a:lvl5pPr marL="1828800" algn="l" rtl="0" eaLnBrk="1" latinLnBrk="0" hangingPunct="1">
                        <a:defRPr kumimoji="0" b="1" kern="1200">
                          <a:solidFill>
                            <a:schemeClr val="lt1"/>
                          </a:solidFill>
                          <a:latin typeface="Calibri"/>
                          <a:ea typeface=""/>
                          <a:cs typeface=""/>
                        </a:defRPr>
                      </a:lvl5pPr>
                      <a:lvl6pPr marL="2286000" algn="l" rtl="0" eaLnBrk="1" latinLnBrk="0" hangingPunct="1">
                        <a:defRPr kumimoji="0" b="1" kern="1200">
                          <a:solidFill>
                            <a:schemeClr val="lt1"/>
                          </a:solidFill>
                          <a:latin typeface="Calibri"/>
                          <a:ea typeface=""/>
                          <a:cs typeface=""/>
                        </a:defRPr>
                      </a:lvl6pPr>
                      <a:lvl7pPr marL="2743200" algn="l" rtl="0" eaLnBrk="1" latinLnBrk="0" hangingPunct="1">
                        <a:defRPr kumimoji="0" b="1" kern="1200">
                          <a:solidFill>
                            <a:schemeClr val="lt1"/>
                          </a:solidFill>
                          <a:latin typeface="Calibri"/>
                          <a:ea typeface=""/>
                          <a:cs typeface=""/>
                        </a:defRPr>
                      </a:lvl7pPr>
                      <a:lvl8pPr marL="3200400" algn="l" rtl="0" eaLnBrk="1" latinLnBrk="0" hangingPunct="1">
                        <a:defRPr kumimoji="0" b="1" kern="1200">
                          <a:solidFill>
                            <a:schemeClr val="lt1"/>
                          </a:solidFill>
                          <a:latin typeface="Calibri"/>
                          <a:ea typeface=""/>
                          <a:cs typeface=""/>
                        </a:defRPr>
                      </a:lvl8pPr>
                      <a:lvl9pPr marL="3657600" algn="l" rtl="0" eaLnBrk="1" latinLnBrk="0" hangingPunct="1">
                        <a:defRPr kumimoji="0" b="1" kern="1200">
                          <a:solidFill>
                            <a:schemeClr val="lt1"/>
                          </a:solidFill>
                          <a:latin typeface="Calibri"/>
                          <a:ea typeface=""/>
                          <a:cs typeface=""/>
                        </a:defRPr>
                      </a:lvl9pPr>
                    </a:lstStyle>
                    <a:p>
                      <a:pPr algn="ctr"/>
                      <a:r>
                        <a:rPr lang="en-US" sz="1800" dirty="0">
                          <a:latin typeface="Arial" panose="020B0604020202020204" pitchFamily="34" charset="0"/>
                          <a:cs typeface="Arial" panose="020B0604020202020204" pitchFamily="34" charset="0"/>
                        </a:rPr>
                        <a:t>Description</a:t>
                      </a:r>
                    </a:p>
                  </a:txBody>
                  <a:tcPr marT="45723" marB="4572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1530316">
                <a:tc>
                  <a:txBody>
                    <a:bodyPr/>
                    <a:lstStyle>
                      <a:lvl1pPr marL="0" algn="l" rtl="0" eaLnBrk="1" latinLnBrk="0" hangingPunct="1">
                        <a:defRPr kumimoji="0" kern="1200">
                          <a:solidFill>
                            <a:schemeClr val="dk1"/>
                          </a:solidFill>
                          <a:latin typeface="Calibri"/>
                          <a:ea typeface=""/>
                          <a:cs typeface=""/>
                        </a:defRPr>
                      </a:lvl1pPr>
                      <a:lvl2pPr marL="457200" algn="l" rtl="0" eaLnBrk="1" latinLnBrk="0" hangingPunct="1">
                        <a:defRPr kumimoji="0" kern="1200">
                          <a:solidFill>
                            <a:schemeClr val="dk1"/>
                          </a:solidFill>
                          <a:latin typeface="Calibri"/>
                          <a:ea typeface=""/>
                          <a:cs typeface=""/>
                        </a:defRPr>
                      </a:lvl2pPr>
                      <a:lvl3pPr marL="914400" algn="l" rtl="0" eaLnBrk="1" latinLnBrk="0" hangingPunct="1">
                        <a:defRPr kumimoji="0" kern="1200">
                          <a:solidFill>
                            <a:schemeClr val="dk1"/>
                          </a:solidFill>
                          <a:latin typeface="Calibri"/>
                          <a:ea typeface=""/>
                          <a:cs typeface=""/>
                        </a:defRPr>
                      </a:lvl3pPr>
                      <a:lvl4pPr marL="1371600" algn="l" rtl="0" eaLnBrk="1" latinLnBrk="0" hangingPunct="1">
                        <a:defRPr kumimoji="0" kern="1200">
                          <a:solidFill>
                            <a:schemeClr val="dk1"/>
                          </a:solidFill>
                          <a:latin typeface="Calibri"/>
                          <a:ea typeface=""/>
                          <a:cs typeface=""/>
                        </a:defRPr>
                      </a:lvl4pPr>
                      <a:lvl5pPr marL="1828800" algn="l" rtl="0" eaLnBrk="1" latinLnBrk="0" hangingPunct="1">
                        <a:defRPr kumimoji="0" kern="1200">
                          <a:solidFill>
                            <a:schemeClr val="dk1"/>
                          </a:solidFill>
                          <a:latin typeface="Calibri"/>
                          <a:ea typeface=""/>
                          <a:cs typeface=""/>
                        </a:defRPr>
                      </a:lvl5pPr>
                      <a:lvl6pPr marL="2286000" algn="l" rtl="0" eaLnBrk="1" latinLnBrk="0" hangingPunct="1">
                        <a:defRPr kumimoji="0" kern="1200">
                          <a:solidFill>
                            <a:schemeClr val="dk1"/>
                          </a:solidFill>
                          <a:latin typeface="Calibri"/>
                          <a:ea typeface=""/>
                          <a:cs typeface=""/>
                        </a:defRPr>
                      </a:lvl6pPr>
                      <a:lvl7pPr marL="2743200" algn="l" rtl="0" eaLnBrk="1" latinLnBrk="0" hangingPunct="1">
                        <a:defRPr kumimoji="0" kern="1200">
                          <a:solidFill>
                            <a:schemeClr val="dk1"/>
                          </a:solidFill>
                          <a:latin typeface="Calibri"/>
                          <a:ea typeface=""/>
                          <a:cs typeface=""/>
                        </a:defRPr>
                      </a:lvl7pPr>
                      <a:lvl8pPr marL="3200400" algn="l" rtl="0" eaLnBrk="1" latinLnBrk="0" hangingPunct="1">
                        <a:defRPr kumimoji="0" kern="1200">
                          <a:solidFill>
                            <a:schemeClr val="dk1"/>
                          </a:solidFill>
                          <a:latin typeface="Calibri"/>
                          <a:ea typeface=""/>
                          <a:cs typeface=""/>
                        </a:defRPr>
                      </a:lvl8pPr>
                      <a:lvl9pPr marL="3657600" algn="l" rtl="0" eaLnBrk="1" latinLnBrk="0" hangingPunct="1">
                        <a:defRPr kumimoji="0" kern="1200">
                          <a:solidFill>
                            <a:schemeClr val="dk1"/>
                          </a:solidFill>
                          <a:latin typeface="Calibri"/>
                          <a:ea typeface=""/>
                          <a:cs typeface=""/>
                        </a:defRPr>
                      </a:lvl9pPr>
                    </a:lstStyle>
                    <a:p>
                      <a:pPr algn="ctr"/>
                      <a:r>
                        <a:rPr lang="en-US" sz="1800" dirty="0">
                          <a:latin typeface="Arial" panose="020B0604020202020204" pitchFamily="34" charset="0"/>
                          <a:cs typeface="Arial" panose="020B0604020202020204" pitchFamily="34" charset="0"/>
                        </a:rPr>
                        <a:t>Test</a:t>
                      </a:r>
                      <a:r>
                        <a:rPr lang="en-US" sz="1800" baseline="0" dirty="0">
                          <a:latin typeface="Arial" panose="020B0604020202020204" pitchFamily="34" charset="0"/>
                          <a:cs typeface="Arial" panose="020B0604020202020204" pitchFamily="34" charset="0"/>
                        </a:rPr>
                        <a:t> Information Distribution Engine (TIDE) for online administrations</a:t>
                      </a:r>
                      <a:endParaRPr lang="en-US" sz="1800" dirty="0">
                        <a:latin typeface="Arial" panose="020B0604020202020204" pitchFamily="34" charset="0"/>
                        <a:cs typeface="Arial" panose="020B0604020202020204" pitchFamily="34" charset="0"/>
                      </a:endParaRPr>
                    </a:p>
                  </a:txBody>
                  <a:tcPr marT="45723" marB="45723">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ea typeface=""/>
                          <a:cs typeface=""/>
                        </a:defRPr>
                      </a:lvl1pPr>
                      <a:lvl2pPr marL="457200" algn="l" rtl="0" eaLnBrk="1" latinLnBrk="0" hangingPunct="1">
                        <a:defRPr kumimoji="0" kern="1200">
                          <a:solidFill>
                            <a:schemeClr val="dk1"/>
                          </a:solidFill>
                          <a:latin typeface="Calibri"/>
                          <a:ea typeface=""/>
                          <a:cs typeface=""/>
                        </a:defRPr>
                      </a:lvl2pPr>
                      <a:lvl3pPr marL="914400" algn="l" rtl="0" eaLnBrk="1" latinLnBrk="0" hangingPunct="1">
                        <a:defRPr kumimoji="0" kern="1200">
                          <a:solidFill>
                            <a:schemeClr val="dk1"/>
                          </a:solidFill>
                          <a:latin typeface="Calibri"/>
                          <a:ea typeface=""/>
                          <a:cs typeface=""/>
                        </a:defRPr>
                      </a:lvl3pPr>
                      <a:lvl4pPr marL="1371600" algn="l" rtl="0" eaLnBrk="1" latinLnBrk="0" hangingPunct="1">
                        <a:defRPr kumimoji="0" kern="1200">
                          <a:solidFill>
                            <a:schemeClr val="dk1"/>
                          </a:solidFill>
                          <a:latin typeface="Calibri"/>
                          <a:ea typeface=""/>
                          <a:cs typeface=""/>
                        </a:defRPr>
                      </a:lvl4pPr>
                      <a:lvl5pPr marL="1828800" algn="l" rtl="0" eaLnBrk="1" latinLnBrk="0" hangingPunct="1">
                        <a:defRPr kumimoji="0" kern="1200">
                          <a:solidFill>
                            <a:schemeClr val="dk1"/>
                          </a:solidFill>
                          <a:latin typeface="Calibri"/>
                          <a:ea typeface=""/>
                          <a:cs typeface=""/>
                        </a:defRPr>
                      </a:lvl5pPr>
                      <a:lvl6pPr marL="2286000" algn="l" rtl="0" eaLnBrk="1" latinLnBrk="0" hangingPunct="1">
                        <a:defRPr kumimoji="0" kern="1200">
                          <a:solidFill>
                            <a:schemeClr val="dk1"/>
                          </a:solidFill>
                          <a:latin typeface="Calibri"/>
                          <a:ea typeface=""/>
                          <a:cs typeface=""/>
                        </a:defRPr>
                      </a:lvl6pPr>
                      <a:lvl7pPr marL="2743200" algn="l" rtl="0" eaLnBrk="1" latinLnBrk="0" hangingPunct="1">
                        <a:defRPr kumimoji="0" kern="1200">
                          <a:solidFill>
                            <a:schemeClr val="dk1"/>
                          </a:solidFill>
                          <a:latin typeface="Calibri"/>
                          <a:ea typeface=""/>
                          <a:cs typeface=""/>
                        </a:defRPr>
                      </a:lvl7pPr>
                      <a:lvl8pPr marL="3200400" algn="l" rtl="0" eaLnBrk="1" latinLnBrk="0" hangingPunct="1">
                        <a:defRPr kumimoji="0" kern="1200">
                          <a:solidFill>
                            <a:schemeClr val="dk1"/>
                          </a:solidFill>
                          <a:latin typeface="Calibri"/>
                          <a:ea typeface=""/>
                          <a:cs typeface=""/>
                        </a:defRPr>
                      </a:lvl8pPr>
                      <a:lvl9pPr marL="3657600" algn="l" rtl="0" eaLnBrk="1" latinLnBrk="0" hangingPunct="1">
                        <a:defRPr kumimoji="0" kern="1200">
                          <a:solidFill>
                            <a:schemeClr val="dk1"/>
                          </a:solidFill>
                          <a:latin typeface="Calibri"/>
                          <a:ea typeface=""/>
                          <a:cs typeface=""/>
                        </a:defRPr>
                      </a:lvl9p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Student</a:t>
                      </a:r>
                      <a:r>
                        <a:rPr lang="en-US" sz="1800" baseline="0" dirty="0">
                          <a:latin typeface="Arial" panose="020B0604020202020204" pitchFamily="34" charset="0"/>
                          <a:cs typeface="Arial" panose="020B0604020202020204" pitchFamily="34" charset="0"/>
                        </a:rPr>
                        <a:t> identification (name, SSID, grade, etc.)</a:t>
                      </a:r>
                    </a:p>
                    <a:p>
                      <a:pPr marL="285750"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User management (for TCs)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Monitoring Test Progress</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access available</a:t>
                      </a:r>
                      <a:r>
                        <a:rPr lang="en-US" sz="1800" baseline="0" dirty="0">
                          <a:latin typeface="Arial" panose="020B0604020202020204" pitchFamily="34" charset="0"/>
                          <a:cs typeface="Arial" panose="020B0604020202020204" pitchFamily="34" charset="0"/>
                        </a:rPr>
                        <a:t> to all user roles</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track the status of data</a:t>
                      </a:r>
                      <a:r>
                        <a:rPr lang="en-US" sz="1800" baseline="0" dirty="0">
                          <a:latin typeface="Arial" panose="020B0604020202020204" pitchFamily="34" charset="0"/>
                          <a:cs typeface="Arial" panose="020B0604020202020204" pitchFamily="34" charset="0"/>
                        </a:rPr>
                        <a:t> entry and test submission </a:t>
                      </a:r>
                    </a:p>
                  </a:txBody>
                  <a:tcPr marT="45723" marB="45723">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649342">
                <a:tc>
                  <a:txBody>
                    <a:bodyPr/>
                    <a:lstStyle>
                      <a:lvl1pPr marL="0" algn="l" rtl="0" eaLnBrk="1" latinLnBrk="0" hangingPunct="1">
                        <a:defRPr kumimoji="0" kern="1200">
                          <a:solidFill>
                            <a:schemeClr val="dk1"/>
                          </a:solidFill>
                          <a:latin typeface="Calibri"/>
                          <a:ea typeface=""/>
                          <a:cs typeface=""/>
                        </a:defRPr>
                      </a:lvl1pPr>
                      <a:lvl2pPr marL="457200" algn="l" rtl="0" eaLnBrk="1" latinLnBrk="0" hangingPunct="1">
                        <a:defRPr kumimoji="0" kern="1200">
                          <a:solidFill>
                            <a:schemeClr val="dk1"/>
                          </a:solidFill>
                          <a:latin typeface="Calibri"/>
                          <a:ea typeface=""/>
                          <a:cs typeface=""/>
                        </a:defRPr>
                      </a:lvl2pPr>
                      <a:lvl3pPr marL="914400" algn="l" rtl="0" eaLnBrk="1" latinLnBrk="0" hangingPunct="1">
                        <a:defRPr kumimoji="0" kern="1200">
                          <a:solidFill>
                            <a:schemeClr val="dk1"/>
                          </a:solidFill>
                          <a:latin typeface="Calibri"/>
                          <a:ea typeface=""/>
                          <a:cs typeface=""/>
                        </a:defRPr>
                      </a:lvl3pPr>
                      <a:lvl4pPr marL="1371600" algn="l" rtl="0" eaLnBrk="1" latinLnBrk="0" hangingPunct="1">
                        <a:defRPr kumimoji="0" kern="1200">
                          <a:solidFill>
                            <a:schemeClr val="dk1"/>
                          </a:solidFill>
                          <a:latin typeface="Calibri"/>
                          <a:ea typeface=""/>
                          <a:cs typeface=""/>
                        </a:defRPr>
                      </a:lvl4pPr>
                      <a:lvl5pPr marL="1828800" algn="l" rtl="0" eaLnBrk="1" latinLnBrk="0" hangingPunct="1">
                        <a:defRPr kumimoji="0" kern="1200">
                          <a:solidFill>
                            <a:schemeClr val="dk1"/>
                          </a:solidFill>
                          <a:latin typeface="Calibri"/>
                          <a:ea typeface=""/>
                          <a:cs typeface=""/>
                        </a:defRPr>
                      </a:lvl5pPr>
                      <a:lvl6pPr marL="2286000" algn="l" rtl="0" eaLnBrk="1" latinLnBrk="0" hangingPunct="1">
                        <a:defRPr kumimoji="0" kern="1200">
                          <a:solidFill>
                            <a:schemeClr val="dk1"/>
                          </a:solidFill>
                          <a:latin typeface="Calibri"/>
                          <a:ea typeface=""/>
                          <a:cs typeface=""/>
                        </a:defRPr>
                      </a:lvl6pPr>
                      <a:lvl7pPr marL="2743200" algn="l" rtl="0" eaLnBrk="1" latinLnBrk="0" hangingPunct="1">
                        <a:defRPr kumimoji="0" kern="1200">
                          <a:solidFill>
                            <a:schemeClr val="dk1"/>
                          </a:solidFill>
                          <a:latin typeface="Calibri"/>
                          <a:ea typeface=""/>
                          <a:cs typeface=""/>
                        </a:defRPr>
                      </a:lvl7pPr>
                      <a:lvl8pPr marL="3200400" algn="l" rtl="0" eaLnBrk="1" latinLnBrk="0" hangingPunct="1">
                        <a:defRPr kumimoji="0" kern="1200">
                          <a:solidFill>
                            <a:schemeClr val="dk1"/>
                          </a:solidFill>
                          <a:latin typeface="Calibri"/>
                          <a:ea typeface=""/>
                          <a:cs typeface=""/>
                        </a:defRPr>
                      </a:lvl8pPr>
                      <a:lvl9pPr marL="3657600" algn="l" rtl="0" eaLnBrk="1" latinLnBrk="0" hangingPunct="1">
                        <a:defRPr kumimoji="0" kern="1200">
                          <a:solidFill>
                            <a:schemeClr val="dk1"/>
                          </a:solidFill>
                          <a:latin typeface="Calibri"/>
                          <a:ea typeface=""/>
                          <a:cs typeface=""/>
                        </a:defRPr>
                      </a:lvl9pPr>
                    </a:lstStyle>
                    <a:p>
                      <a:pPr algn="ctr"/>
                      <a:r>
                        <a:rPr lang="en-US" sz="1800" dirty="0">
                          <a:latin typeface="Arial" panose="020B0604020202020204" pitchFamily="34" charset="0"/>
                          <a:cs typeface="Arial" panose="020B0604020202020204" pitchFamily="34" charset="0"/>
                        </a:rPr>
                        <a:t>Test Administrator </a:t>
                      </a:r>
                      <a:r>
                        <a:rPr lang="en-US" sz="1800" baseline="0" dirty="0">
                          <a:latin typeface="Arial" panose="020B0604020202020204" pitchFamily="34" charset="0"/>
                          <a:cs typeface="Arial" panose="020B0604020202020204" pitchFamily="34" charset="0"/>
                        </a:rPr>
                        <a:t>Interface</a:t>
                      </a:r>
                      <a:endParaRPr lang="en-US" sz="1800" dirty="0">
                        <a:latin typeface="Arial" panose="020B0604020202020204" pitchFamily="34" charset="0"/>
                        <a:cs typeface="Arial" panose="020B0604020202020204" pitchFamily="34" charset="0"/>
                      </a:endParaRPr>
                    </a:p>
                  </a:txBody>
                  <a:tcPr marT="45723" marB="45723">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Calibri"/>
                          <a:ea typeface=""/>
                          <a:cs typeface=""/>
                        </a:defRPr>
                      </a:lvl1pPr>
                      <a:lvl2pPr marL="457200" algn="l" rtl="0" eaLnBrk="1" latinLnBrk="0" hangingPunct="1">
                        <a:defRPr kumimoji="0" kern="1200">
                          <a:solidFill>
                            <a:schemeClr val="dk1"/>
                          </a:solidFill>
                          <a:latin typeface="Calibri"/>
                          <a:ea typeface=""/>
                          <a:cs typeface=""/>
                        </a:defRPr>
                      </a:lvl2pPr>
                      <a:lvl3pPr marL="914400" algn="l" rtl="0" eaLnBrk="1" latinLnBrk="0" hangingPunct="1">
                        <a:defRPr kumimoji="0" kern="1200">
                          <a:solidFill>
                            <a:schemeClr val="dk1"/>
                          </a:solidFill>
                          <a:latin typeface="Calibri"/>
                          <a:ea typeface=""/>
                          <a:cs typeface=""/>
                        </a:defRPr>
                      </a:lvl3pPr>
                      <a:lvl4pPr marL="1371600" algn="l" rtl="0" eaLnBrk="1" latinLnBrk="0" hangingPunct="1">
                        <a:defRPr kumimoji="0" kern="1200">
                          <a:solidFill>
                            <a:schemeClr val="dk1"/>
                          </a:solidFill>
                          <a:latin typeface="Calibri"/>
                          <a:ea typeface=""/>
                          <a:cs typeface=""/>
                        </a:defRPr>
                      </a:lvl4pPr>
                      <a:lvl5pPr marL="1828800" algn="l" rtl="0" eaLnBrk="1" latinLnBrk="0" hangingPunct="1">
                        <a:defRPr kumimoji="0" kern="1200">
                          <a:solidFill>
                            <a:schemeClr val="dk1"/>
                          </a:solidFill>
                          <a:latin typeface="Calibri"/>
                          <a:ea typeface=""/>
                          <a:cs typeface=""/>
                        </a:defRPr>
                      </a:lvl5pPr>
                      <a:lvl6pPr marL="2286000" algn="l" rtl="0" eaLnBrk="1" latinLnBrk="0" hangingPunct="1">
                        <a:defRPr kumimoji="0" kern="1200">
                          <a:solidFill>
                            <a:schemeClr val="dk1"/>
                          </a:solidFill>
                          <a:latin typeface="Calibri"/>
                          <a:ea typeface=""/>
                          <a:cs typeface=""/>
                        </a:defRPr>
                      </a:lvl6pPr>
                      <a:lvl7pPr marL="2743200" algn="l" rtl="0" eaLnBrk="1" latinLnBrk="0" hangingPunct="1">
                        <a:defRPr kumimoji="0" kern="1200">
                          <a:solidFill>
                            <a:schemeClr val="dk1"/>
                          </a:solidFill>
                          <a:latin typeface="Calibri"/>
                          <a:ea typeface=""/>
                          <a:cs typeface=""/>
                        </a:defRPr>
                      </a:lvl7pPr>
                      <a:lvl8pPr marL="3200400" algn="l" rtl="0" eaLnBrk="1" latinLnBrk="0" hangingPunct="1">
                        <a:defRPr kumimoji="0" kern="1200">
                          <a:solidFill>
                            <a:schemeClr val="dk1"/>
                          </a:solidFill>
                          <a:latin typeface="Calibri"/>
                          <a:ea typeface=""/>
                          <a:cs typeface=""/>
                        </a:defRPr>
                      </a:lvl8pPr>
                      <a:lvl9pPr marL="3657600" algn="l" rtl="0" eaLnBrk="1" latinLnBrk="0" hangingPunct="1">
                        <a:defRPr kumimoji="0" kern="1200">
                          <a:solidFill>
                            <a:schemeClr val="dk1"/>
                          </a:solidFill>
                          <a:latin typeface="Calibri"/>
                          <a:ea typeface=""/>
                          <a:cs typeface=""/>
                        </a:defRPr>
                      </a:lvl9pPr>
                    </a:lstStyle>
                    <a:p>
                      <a:pPr marL="285750"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Creation of the test session</a:t>
                      </a:r>
                    </a:p>
                    <a:p>
                      <a:pPr marL="285750"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Confirming the student’s test settings</a:t>
                      </a:r>
                    </a:p>
                    <a:p>
                      <a:pPr marL="285750"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Approving the student to begin testing</a:t>
                      </a:r>
                    </a:p>
                  </a:txBody>
                  <a:tcPr marT="45723" marB="45723">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696998">
                <a:tc>
                  <a:txBody>
                    <a:bodyPr/>
                    <a:lstStyle>
                      <a:lvl1pPr marL="0" algn="l" rtl="0" eaLnBrk="1" latinLnBrk="0" hangingPunct="1">
                        <a:defRPr kumimoji="0" kern="1200">
                          <a:solidFill>
                            <a:schemeClr val="dk1"/>
                          </a:solidFill>
                          <a:latin typeface="Calibri"/>
                          <a:ea typeface=""/>
                          <a:cs typeface=""/>
                        </a:defRPr>
                      </a:lvl1pPr>
                      <a:lvl2pPr marL="457200" algn="l" rtl="0" eaLnBrk="1" latinLnBrk="0" hangingPunct="1">
                        <a:defRPr kumimoji="0" kern="1200">
                          <a:solidFill>
                            <a:schemeClr val="dk1"/>
                          </a:solidFill>
                          <a:latin typeface="Calibri"/>
                          <a:ea typeface=""/>
                          <a:cs typeface=""/>
                        </a:defRPr>
                      </a:lvl2pPr>
                      <a:lvl3pPr marL="914400" algn="l" rtl="0" eaLnBrk="1" latinLnBrk="0" hangingPunct="1">
                        <a:defRPr kumimoji="0" kern="1200">
                          <a:solidFill>
                            <a:schemeClr val="dk1"/>
                          </a:solidFill>
                          <a:latin typeface="Calibri"/>
                          <a:ea typeface=""/>
                          <a:cs typeface=""/>
                        </a:defRPr>
                      </a:lvl3pPr>
                      <a:lvl4pPr marL="1371600" algn="l" rtl="0" eaLnBrk="1" latinLnBrk="0" hangingPunct="1">
                        <a:defRPr kumimoji="0" kern="1200">
                          <a:solidFill>
                            <a:schemeClr val="dk1"/>
                          </a:solidFill>
                          <a:latin typeface="Calibri"/>
                          <a:ea typeface=""/>
                          <a:cs typeface=""/>
                        </a:defRPr>
                      </a:lvl4pPr>
                      <a:lvl5pPr marL="1828800" algn="l" rtl="0" eaLnBrk="1" latinLnBrk="0" hangingPunct="1">
                        <a:defRPr kumimoji="0" kern="1200">
                          <a:solidFill>
                            <a:schemeClr val="dk1"/>
                          </a:solidFill>
                          <a:latin typeface="Calibri"/>
                          <a:ea typeface=""/>
                          <a:cs typeface=""/>
                        </a:defRPr>
                      </a:lvl5pPr>
                      <a:lvl6pPr marL="2286000" algn="l" rtl="0" eaLnBrk="1" latinLnBrk="0" hangingPunct="1">
                        <a:defRPr kumimoji="0" kern="1200">
                          <a:solidFill>
                            <a:schemeClr val="dk1"/>
                          </a:solidFill>
                          <a:latin typeface="Calibri"/>
                          <a:ea typeface=""/>
                          <a:cs typeface=""/>
                        </a:defRPr>
                      </a:lvl6pPr>
                      <a:lvl7pPr marL="2743200" algn="l" rtl="0" eaLnBrk="1" latinLnBrk="0" hangingPunct="1">
                        <a:defRPr kumimoji="0" kern="1200">
                          <a:solidFill>
                            <a:schemeClr val="dk1"/>
                          </a:solidFill>
                          <a:latin typeface="Calibri"/>
                          <a:ea typeface=""/>
                          <a:cs typeface=""/>
                        </a:defRPr>
                      </a:lvl7pPr>
                      <a:lvl8pPr marL="3200400" algn="l" rtl="0" eaLnBrk="1" latinLnBrk="0" hangingPunct="1">
                        <a:defRPr kumimoji="0" kern="1200">
                          <a:solidFill>
                            <a:schemeClr val="dk1"/>
                          </a:solidFill>
                          <a:latin typeface="Calibri"/>
                          <a:ea typeface=""/>
                          <a:cs typeface=""/>
                        </a:defRPr>
                      </a:lvl8pPr>
                      <a:lvl9pPr marL="3657600" algn="l" rtl="0" eaLnBrk="1" latinLnBrk="0" hangingPunct="1">
                        <a:defRPr kumimoji="0" kern="1200">
                          <a:solidFill>
                            <a:schemeClr val="dk1"/>
                          </a:solidFill>
                          <a:latin typeface="Calibri"/>
                          <a:ea typeface=""/>
                          <a:cs typeface=""/>
                        </a:defRPr>
                      </a:lvl9pPr>
                    </a:lstStyle>
                    <a:p>
                      <a:pPr algn="ctr"/>
                      <a:r>
                        <a:rPr lang="en-US" sz="1800" dirty="0">
                          <a:latin typeface="Arial" panose="020B0604020202020204" pitchFamily="34" charset="0"/>
                          <a:cs typeface="Arial" panose="020B0604020202020204" pitchFamily="34" charset="0"/>
                        </a:rPr>
                        <a:t>Student Interface</a:t>
                      </a:r>
                    </a:p>
                    <a:p>
                      <a:pPr algn="ctr"/>
                      <a:r>
                        <a:rPr lang="en-US" sz="1800" dirty="0">
                          <a:latin typeface="Arial" panose="020B0604020202020204" pitchFamily="34" charset="0"/>
                          <a:cs typeface="Arial" panose="020B0604020202020204" pitchFamily="34" charset="0"/>
                        </a:rPr>
                        <a:t>Aka; Secure Browser</a:t>
                      </a:r>
                    </a:p>
                  </a:txBody>
                  <a:tcPr marT="45723" marB="45723">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ea typeface=""/>
                          <a:cs typeface=""/>
                        </a:defRPr>
                      </a:lvl1pPr>
                      <a:lvl2pPr marL="457200" algn="l" rtl="0" eaLnBrk="1" latinLnBrk="0" hangingPunct="1">
                        <a:defRPr kumimoji="0" kern="1200">
                          <a:solidFill>
                            <a:schemeClr val="dk1"/>
                          </a:solidFill>
                          <a:latin typeface="Calibri"/>
                          <a:ea typeface=""/>
                          <a:cs typeface=""/>
                        </a:defRPr>
                      </a:lvl2pPr>
                      <a:lvl3pPr marL="914400" algn="l" rtl="0" eaLnBrk="1" latinLnBrk="0" hangingPunct="1">
                        <a:defRPr kumimoji="0" kern="1200">
                          <a:solidFill>
                            <a:schemeClr val="dk1"/>
                          </a:solidFill>
                          <a:latin typeface="Calibri"/>
                          <a:ea typeface=""/>
                          <a:cs typeface=""/>
                        </a:defRPr>
                      </a:lvl3pPr>
                      <a:lvl4pPr marL="1371600" algn="l" rtl="0" eaLnBrk="1" latinLnBrk="0" hangingPunct="1">
                        <a:defRPr kumimoji="0" kern="1200">
                          <a:solidFill>
                            <a:schemeClr val="dk1"/>
                          </a:solidFill>
                          <a:latin typeface="Calibri"/>
                          <a:ea typeface=""/>
                          <a:cs typeface=""/>
                        </a:defRPr>
                      </a:lvl4pPr>
                      <a:lvl5pPr marL="1828800" algn="l" rtl="0" eaLnBrk="1" latinLnBrk="0" hangingPunct="1">
                        <a:defRPr kumimoji="0" kern="1200">
                          <a:solidFill>
                            <a:schemeClr val="dk1"/>
                          </a:solidFill>
                          <a:latin typeface="Calibri"/>
                          <a:ea typeface=""/>
                          <a:cs typeface=""/>
                        </a:defRPr>
                      </a:lvl5pPr>
                      <a:lvl6pPr marL="2286000" algn="l" rtl="0" eaLnBrk="1" latinLnBrk="0" hangingPunct="1">
                        <a:defRPr kumimoji="0" kern="1200">
                          <a:solidFill>
                            <a:schemeClr val="dk1"/>
                          </a:solidFill>
                          <a:latin typeface="Calibri"/>
                          <a:ea typeface=""/>
                          <a:cs typeface=""/>
                        </a:defRPr>
                      </a:lvl6pPr>
                      <a:lvl7pPr marL="2743200" algn="l" rtl="0" eaLnBrk="1" latinLnBrk="0" hangingPunct="1">
                        <a:defRPr kumimoji="0" kern="1200">
                          <a:solidFill>
                            <a:schemeClr val="dk1"/>
                          </a:solidFill>
                          <a:latin typeface="Calibri"/>
                          <a:ea typeface=""/>
                          <a:cs typeface=""/>
                        </a:defRPr>
                      </a:lvl7pPr>
                      <a:lvl8pPr marL="3200400" algn="l" rtl="0" eaLnBrk="1" latinLnBrk="0" hangingPunct="1">
                        <a:defRPr kumimoji="0" kern="1200">
                          <a:solidFill>
                            <a:schemeClr val="dk1"/>
                          </a:solidFill>
                          <a:latin typeface="Calibri"/>
                          <a:ea typeface=""/>
                          <a:cs typeface=""/>
                        </a:defRPr>
                      </a:lvl8pPr>
                      <a:lvl9pPr marL="3657600" algn="l" rtl="0" eaLnBrk="1" latinLnBrk="0" hangingPunct="1">
                        <a:defRPr kumimoji="0" kern="1200">
                          <a:solidFill>
                            <a:schemeClr val="dk1"/>
                          </a:solidFill>
                          <a:latin typeface="Calibri"/>
                          <a:ea typeface=""/>
                          <a:cs typeface=""/>
                        </a:defRPr>
                      </a:lvl9pPr>
                    </a:lstStyle>
                    <a:p>
                      <a:pPr marL="285750"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Secure environment </a:t>
                      </a:r>
                    </a:p>
                    <a:p>
                      <a:pPr marL="285750"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Student sign-in </a:t>
                      </a:r>
                    </a:p>
                  </a:txBody>
                  <a:tcPr marT="45723" marB="45723">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731018">
                <a:tc>
                  <a:txBody>
                    <a:bodyPr/>
                    <a:lstStyle/>
                    <a:p>
                      <a:pPr algn="ctr"/>
                      <a:r>
                        <a:rPr lang="en-US" sz="1800" dirty="0">
                          <a:latin typeface="Arial" panose="020B0604020202020204" pitchFamily="34" charset="0"/>
                          <a:cs typeface="Arial" panose="020B0604020202020204" pitchFamily="34" charset="0"/>
                        </a:rPr>
                        <a:t>TA Practice Site</a:t>
                      </a:r>
                    </a:p>
                    <a:p>
                      <a:pPr algn="ctr"/>
                      <a:r>
                        <a:rPr lang="en-US" sz="1800" dirty="0">
                          <a:latin typeface="Arial" panose="020B0604020202020204" pitchFamily="34" charset="0"/>
                          <a:cs typeface="Arial" panose="020B0604020202020204" pitchFamily="34" charset="0"/>
                        </a:rPr>
                        <a:t>Student Practice Site</a:t>
                      </a:r>
                    </a:p>
                  </a:txBody>
                  <a:tcPr marT="45723" marB="4572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285750"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Allows TAs and students to become familiar with the online testing environment</a:t>
                      </a:r>
                    </a:p>
                    <a:p>
                      <a:pPr marL="285750"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Allows the TA/teacher to confirm which accessibility feature(s) best suit the student, prior to testing day.</a:t>
                      </a:r>
                    </a:p>
                  </a:txBody>
                  <a:tcPr marT="45723" marB="45723">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156382399"/>
                  </a:ext>
                </a:extLst>
              </a:tr>
            </a:tbl>
          </a:graphicData>
        </a:graphic>
      </p:graphicFrame>
      <p:pic>
        <p:nvPicPr>
          <p:cNvPr id="2" name="18">
            <a:hlinkClick r:id="" action="ppaction://media"/>
            <a:extLst>
              <a:ext uri="{FF2B5EF4-FFF2-40B4-BE49-F238E27FC236}">
                <a16:creationId xmlns:a16="http://schemas.microsoft.com/office/drawing/2014/main" id="{0C66089B-F9DB-464D-ACC1-29EF6AB7FC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9196" y="6385719"/>
            <a:ext cx="487363" cy="487362"/>
          </a:xfrm>
          <a:prstGeom prst="rect">
            <a:avLst/>
          </a:prstGeom>
        </p:spPr>
      </p:pic>
    </p:spTree>
    <p:extLst>
      <p:ext uri="{BB962C8B-B14F-4D97-AF65-F5344CB8AC3E}">
        <p14:creationId xmlns:p14="http://schemas.microsoft.com/office/powerpoint/2010/main" val="429455457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609600" y="228600"/>
            <a:ext cx="8534400" cy="990600"/>
          </a:xfrm>
        </p:spPr>
        <p:txBody>
          <a:bodyPr/>
          <a:lstStyle/>
          <a:p>
            <a:r>
              <a:rPr lang="en-US" altLang="en-US" dirty="0"/>
              <a:t>User Accounts</a:t>
            </a:r>
          </a:p>
        </p:txBody>
      </p:sp>
      <p:sp>
        <p:nvSpPr>
          <p:cNvPr id="4" name="Slide Number Placeholder 3"/>
          <p:cNvSpPr>
            <a:spLocks noGrp="1"/>
          </p:cNvSpPr>
          <p:nvPr>
            <p:ph type="sldNum" sz="quarter" idx="10"/>
          </p:nvPr>
        </p:nvSpPr>
        <p:spPr/>
        <p:txBody>
          <a:bodyPr>
            <a:normAutofit fontScale="85000" lnSpcReduction="20000"/>
          </a:bodyPr>
          <a:lstStyle/>
          <a:p>
            <a:pPr>
              <a:defRPr/>
            </a:pPr>
            <a:fld id="{CD900A86-FA56-4C17-A6C3-A9BE346B7948}" type="slidenum">
              <a:rPr lang="en-US" smtClean="0"/>
              <a:pPr>
                <a:defRPr/>
              </a:pPr>
              <a:t>19</a:t>
            </a:fld>
            <a:endParaRPr lang="en-US" dirty="0"/>
          </a:p>
        </p:txBody>
      </p:sp>
      <p:sp>
        <p:nvSpPr>
          <p:cNvPr id="2" name="Content Placeholder 1"/>
          <p:cNvSpPr>
            <a:spLocks noGrp="1"/>
          </p:cNvSpPr>
          <p:nvPr>
            <p:ph sz="quarter" idx="1"/>
          </p:nvPr>
        </p:nvSpPr>
        <p:spPr>
          <a:xfrm>
            <a:off x="116114" y="1524000"/>
            <a:ext cx="9027886" cy="4495800"/>
          </a:xfrm>
        </p:spPr>
        <p:txBody>
          <a:bodyPr/>
          <a:lstStyle/>
          <a:p>
            <a:r>
              <a:rPr lang="en-US" sz="2000" b="1" dirty="0"/>
              <a:t>Test coordinators (DTCs, DAs, or BTCs) are responsible for creating all TE and TA user accounts. </a:t>
            </a:r>
          </a:p>
          <a:p>
            <a:pPr lvl="1">
              <a:buFont typeface="Wingdings" pitchFamily="2" charset="2"/>
              <a:buChar char="§"/>
            </a:pPr>
            <a:r>
              <a:rPr lang="en-US" sz="1800" i="1" dirty="0"/>
              <a:t>All TE and TA accounts from Spring 2018 were maintained. Users are required to set a new password for Spring 2019. </a:t>
            </a:r>
          </a:p>
          <a:p>
            <a:r>
              <a:rPr lang="en-US" sz="2000" b="1" dirty="0"/>
              <a:t>For a student to be able to access your online test session, your account must be associated in TIDE with the same school as the student. </a:t>
            </a:r>
          </a:p>
          <a:p>
            <a:r>
              <a:rPr lang="en-US" sz="2000" b="1" dirty="0"/>
              <a:t>Users can only view student information for students in their associated schools. </a:t>
            </a:r>
          </a:p>
          <a:p>
            <a:r>
              <a:rPr lang="en-US" sz="2000" b="1" dirty="0"/>
              <a:t>Users can have different roles in different schools and districts. For example, a person can be a TE in School A and a TA in School B. </a:t>
            </a:r>
          </a:p>
          <a:p>
            <a:pPr lvl="1"/>
            <a:r>
              <a:rPr lang="en-US" sz="1800" i="1" dirty="0"/>
              <a:t>The same email address should be used to add users to multiple schools or districts. </a:t>
            </a:r>
          </a:p>
          <a:p>
            <a:r>
              <a:rPr lang="en-US" sz="2000" b="1" dirty="0"/>
              <a:t>Contact your TC to request an account before the test window</a:t>
            </a:r>
            <a:r>
              <a:rPr lang="en-US" sz="1900" b="1" dirty="0"/>
              <a:t>. </a:t>
            </a:r>
          </a:p>
          <a:p>
            <a:pPr lvl="1"/>
            <a:endParaRPr lang="en-US" sz="2200" dirty="0"/>
          </a:p>
          <a:p>
            <a:endParaRPr lang="en-US" dirty="0"/>
          </a:p>
        </p:txBody>
      </p:sp>
      <p:pic>
        <p:nvPicPr>
          <p:cNvPr id="3" name="19">
            <a:hlinkClick r:id="" action="ppaction://media"/>
            <a:extLst>
              <a:ext uri="{FF2B5EF4-FFF2-40B4-BE49-F238E27FC236}">
                <a16:creationId xmlns:a16="http://schemas.microsoft.com/office/drawing/2014/main" id="{3213B316-89E8-4A6F-B8D3-076712DB92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4317" y="6385719"/>
            <a:ext cx="487362" cy="487362"/>
          </a:xfrm>
          <a:prstGeom prst="rect">
            <a:avLst/>
          </a:prstGeom>
        </p:spPr>
      </p:pic>
    </p:spTree>
    <p:extLst>
      <p:ext uri="{BB962C8B-B14F-4D97-AF65-F5344CB8AC3E}">
        <p14:creationId xmlns:p14="http://schemas.microsoft.com/office/powerpoint/2010/main" val="348818137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12775" y="228600"/>
            <a:ext cx="8153400" cy="990600"/>
          </a:xfrm>
        </p:spPr>
        <p:txBody>
          <a:bodyPr/>
          <a:lstStyle/>
          <a:p>
            <a:r>
              <a:rPr lang="en-US" altLang="en-US" dirty="0"/>
              <a:t>2.0 Online Training Objectives </a:t>
            </a:r>
          </a:p>
        </p:txBody>
      </p:sp>
      <p:sp>
        <p:nvSpPr>
          <p:cNvPr id="15363" name="Content Placeholder 2"/>
          <p:cNvSpPr>
            <a:spLocks noGrp="1"/>
          </p:cNvSpPr>
          <p:nvPr>
            <p:ph sz="quarter" idx="1"/>
          </p:nvPr>
        </p:nvSpPr>
        <p:spPr>
          <a:xfrm>
            <a:off x="304800" y="1600200"/>
            <a:ext cx="8610600" cy="4495800"/>
          </a:xfrm>
        </p:spPr>
        <p:txBody>
          <a:bodyPr/>
          <a:lstStyle/>
          <a:p>
            <a:pPr>
              <a:spcAft>
                <a:spcPts val="600"/>
              </a:spcAft>
            </a:pPr>
            <a:r>
              <a:rPr lang="en-US" altLang="en-US" sz="2400" dirty="0"/>
              <a:t>Know what you must do to prepare for the </a:t>
            </a:r>
            <a:r>
              <a:rPr lang="en-US" sz="2400" dirty="0"/>
              <a:t>Ohio AASCD</a:t>
            </a:r>
            <a:r>
              <a:rPr lang="en-US" altLang="en-US" sz="2400" dirty="0"/>
              <a:t> Online administration, called the AASCD 2.0</a:t>
            </a:r>
          </a:p>
          <a:p>
            <a:pPr>
              <a:spcAft>
                <a:spcPts val="600"/>
              </a:spcAft>
            </a:pPr>
            <a:r>
              <a:rPr lang="en-US" altLang="en-US" sz="2400" dirty="0"/>
              <a:t>Understand what is allowed and not allowed during administration.</a:t>
            </a:r>
          </a:p>
          <a:p>
            <a:pPr>
              <a:spcAft>
                <a:spcPts val="600"/>
              </a:spcAft>
            </a:pPr>
            <a:r>
              <a:rPr lang="en-US" altLang="en-US" sz="2400" dirty="0"/>
              <a:t>Become familiar with the online testing systems.</a:t>
            </a:r>
          </a:p>
          <a:p>
            <a:pPr>
              <a:spcAft>
                <a:spcPts val="600"/>
              </a:spcAft>
            </a:pPr>
            <a:r>
              <a:rPr lang="en-US" altLang="en-US" sz="2400" dirty="0"/>
              <a:t>Understand how to administer the Ohio AASCD Online Independent Field Test (IFT), called the AASCD 2.0</a:t>
            </a:r>
          </a:p>
        </p:txBody>
      </p:sp>
      <p:sp>
        <p:nvSpPr>
          <p:cNvPr id="4" name="Slide Number Placeholder 3"/>
          <p:cNvSpPr>
            <a:spLocks noGrp="1"/>
          </p:cNvSpPr>
          <p:nvPr>
            <p:ph type="sldNum" sz="quarter" idx="10"/>
          </p:nvPr>
        </p:nvSpPr>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92B459C4-F676-4369-8554-5E589CC26723}" type="slidenum">
              <a:rPr kumimoji="0" lang="en-US" sz="1400" b="1" i="0" u="none" strike="noStrike" kern="1200" cap="none" spc="0" normalizeH="0" baseline="0" noProof="0" smtClean="0">
                <a:ln>
                  <a:noFill/>
                </a:ln>
                <a:solidFill>
                  <a:srgbClr val="FFFFFF"/>
                </a:solidFill>
                <a:effectLst/>
                <a:uLnTx/>
                <a:uFillTx/>
                <a:latin typeface="Tahoma"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a:t>
            </a:fld>
            <a:endParaRPr kumimoji="0" lang="en-US" sz="1400" b="1" i="0" u="none" strike="noStrike" kern="1200" cap="none" spc="0" normalizeH="0" baseline="0" noProof="0" dirty="0">
              <a:ln>
                <a:noFill/>
              </a:ln>
              <a:solidFill>
                <a:srgbClr val="FFFFFF"/>
              </a:solidFill>
              <a:effectLst/>
              <a:uLnTx/>
              <a:uFillTx/>
              <a:latin typeface="Tahoma" pitchFamily="34" charset="0"/>
              <a:ea typeface="+mn-ea"/>
              <a:cs typeface="+mn-cs"/>
            </a:endParaRPr>
          </a:p>
        </p:txBody>
      </p:sp>
      <p:pic>
        <p:nvPicPr>
          <p:cNvPr id="2" name="2">
            <a:hlinkClick r:id="" action="ppaction://media"/>
            <a:extLst>
              <a:ext uri="{FF2B5EF4-FFF2-40B4-BE49-F238E27FC236}">
                <a16:creationId xmlns:a16="http://schemas.microsoft.com/office/drawing/2014/main" id="{6BC3BAA6-9564-4979-AB70-4FA56EFEBD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8493" y="6370637"/>
            <a:ext cx="487362" cy="487363"/>
          </a:xfrm>
          <a:prstGeom prst="rect">
            <a:avLst/>
          </a:prstGeom>
        </p:spPr>
      </p:pic>
    </p:spTree>
    <p:extLst>
      <p:ext uri="{BB962C8B-B14F-4D97-AF65-F5344CB8AC3E}">
        <p14:creationId xmlns:p14="http://schemas.microsoft.com/office/powerpoint/2010/main" val="289571940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609600" y="228600"/>
            <a:ext cx="8534400" cy="990600"/>
          </a:xfrm>
        </p:spPr>
        <p:txBody>
          <a:bodyPr/>
          <a:lstStyle/>
          <a:p>
            <a:r>
              <a:rPr lang="en-US" altLang="en-US" dirty="0"/>
              <a:t>User Accounts </a:t>
            </a:r>
            <a:r>
              <a:rPr lang="en-US" altLang="en-US" sz="3600" dirty="0"/>
              <a:t>(cont.)</a:t>
            </a:r>
            <a:endParaRPr lang="en-US" altLang="en-US" dirty="0"/>
          </a:p>
        </p:txBody>
      </p:sp>
      <p:sp>
        <p:nvSpPr>
          <p:cNvPr id="4" name="Slide Number Placeholder 3"/>
          <p:cNvSpPr>
            <a:spLocks noGrp="1"/>
          </p:cNvSpPr>
          <p:nvPr>
            <p:ph type="sldNum" sz="quarter" idx="10"/>
          </p:nvPr>
        </p:nvSpPr>
        <p:spPr/>
        <p:txBody>
          <a:bodyPr>
            <a:normAutofit fontScale="85000" lnSpcReduction="20000"/>
          </a:bodyPr>
          <a:lstStyle/>
          <a:p>
            <a:pPr>
              <a:defRPr/>
            </a:pPr>
            <a:fld id="{CD900A86-FA56-4C17-A6C3-A9BE346B7948}" type="slidenum">
              <a:rPr lang="en-US" smtClean="0"/>
              <a:pPr>
                <a:defRPr/>
              </a:pPr>
              <a:t>20</a:t>
            </a:fld>
            <a:endParaRPr lang="en-US" dirty="0"/>
          </a:p>
        </p:txBody>
      </p:sp>
      <p:sp>
        <p:nvSpPr>
          <p:cNvPr id="2" name="Content Placeholder 1"/>
          <p:cNvSpPr>
            <a:spLocks noGrp="1"/>
          </p:cNvSpPr>
          <p:nvPr>
            <p:ph sz="quarter" idx="1"/>
          </p:nvPr>
        </p:nvSpPr>
        <p:spPr/>
        <p:txBody>
          <a:bodyPr/>
          <a:lstStyle/>
          <a:p>
            <a:pPr marL="0" indent="0">
              <a:buNone/>
            </a:pPr>
            <a:r>
              <a:rPr lang="en-US" sz="2200" b="1" dirty="0"/>
              <a:t>When a TC creates a user account, the new user will receive an activation email containing a temporary password. </a:t>
            </a:r>
          </a:p>
          <a:p>
            <a:r>
              <a:rPr lang="en-US" sz="2200" dirty="0"/>
              <a:t>Your email address will serve as your username.</a:t>
            </a:r>
          </a:p>
          <a:p>
            <a:r>
              <a:rPr lang="en-US" sz="2200" dirty="0"/>
              <a:t>You MUST log in using the temporary password and establish a new password within </a:t>
            </a:r>
            <a:r>
              <a:rPr lang="en-US" sz="2200" u="sng" dirty="0"/>
              <a:t>15 minutes </a:t>
            </a:r>
            <a:r>
              <a:rPr lang="en-US" sz="2200" dirty="0"/>
              <a:t>of receiving the email. If the link expires, you can request a new link be sent.</a:t>
            </a:r>
          </a:p>
          <a:p>
            <a:r>
              <a:rPr lang="en-US" sz="2200" dirty="0"/>
              <a:t>If you fail to do so, you can request a new activation email on the login screen. See the </a:t>
            </a:r>
            <a:r>
              <a:rPr lang="en-US" sz="2200" i="1" dirty="0"/>
              <a:t>TIDE FAQ </a:t>
            </a:r>
            <a:r>
              <a:rPr lang="en-US" sz="2200" dirty="0"/>
              <a:t>on the portal. </a:t>
            </a:r>
          </a:p>
          <a:p>
            <a:r>
              <a:rPr lang="en-US" sz="2200" dirty="0"/>
              <a:t>The email will come from AIRAST-DoNotReply@airast.org</a:t>
            </a:r>
          </a:p>
          <a:p>
            <a:pPr marL="0" indent="0">
              <a:buNone/>
            </a:pPr>
            <a:endParaRPr lang="en-US" sz="1500" dirty="0"/>
          </a:p>
          <a:p>
            <a:pPr marL="0" indent="0" algn="ctr">
              <a:buNone/>
            </a:pPr>
            <a:r>
              <a:rPr lang="en-US" sz="2200" b="1" dirty="0">
                <a:solidFill>
                  <a:srgbClr val="C00000"/>
                </a:solidFill>
              </a:rPr>
              <a:t>Do not share your password with anyone!</a:t>
            </a:r>
          </a:p>
          <a:p>
            <a:endParaRPr lang="en-US" sz="2300" dirty="0"/>
          </a:p>
          <a:p>
            <a:pPr lvl="1"/>
            <a:endParaRPr lang="en-US" sz="1900" dirty="0"/>
          </a:p>
          <a:p>
            <a:endParaRPr lang="en-US" sz="2200" dirty="0"/>
          </a:p>
        </p:txBody>
      </p:sp>
      <p:pic>
        <p:nvPicPr>
          <p:cNvPr id="3" name="20">
            <a:hlinkClick r:id="" action="ppaction://media"/>
            <a:extLst>
              <a:ext uri="{FF2B5EF4-FFF2-40B4-BE49-F238E27FC236}">
                <a16:creationId xmlns:a16="http://schemas.microsoft.com/office/drawing/2014/main" id="{60F179C7-FAB8-49F2-B8F9-18BFB20F92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3952" y="6385719"/>
            <a:ext cx="487362" cy="487362"/>
          </a:xfrm>
          <a:prstGeom prst="rect">
            <a:avLst/>
          </a:prstGeom>
        </p:spPr>
      </p:pic>
    </p:spTree>
    <p:extLst>
      <p:ext uri="{BB962C8B-B14F-4D97-AF65-F5344CB8AC3E}">
        <p14:creationId xmlns:p14="http://schemas.microsoft.com/office/powerpoint/2010/main" val="72062163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21837-1BFE-4755-B2ED-2E5497B2F541}"/>
              </a:ext>
            </a:extLst>
          </p:cNvPr>
          <p:cNvSpPr>
            <a:spLocks noGrp="1"/>
          </p:cNvSpPr>
          <p:nvPr>
            <p:ph type="title"/>
          </p:nvPr>
        </p:nvSpPr>
        <p:spPr/>
        <p:txBody>
          <a:bodyPr/>
          <a:lstStyle/>
          <a:p>
            <a:r>
              <a:rPr lang="en-US" dirty="0"/>
              <a:t>TA and Student Interfaces</a:t>
            </a:r>
          </a:p>
        </p:txBody>
      </p:sp>
      <p:sp>
        <p:nvSpPr>
          <p:cNvPr id="4" name="Slide Number Placeholder 3">
            <a:extLst>
              <a:ext uri="{FF2B5EF4-FFF2-40B4-BE49-F238E27FC236}">
                <a16:creationId xmlns:a16="http://schemas.microsoft.com/office/drawing/2014/main" id="{7C787F5B-095E-4E73-A84F-BA8A0D07EF68}"/>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21</a:t>
            </a:fld>
            <a:endParaRPr lang="en-US" dirty="0">
              <a:latin typeface="Tahoma" pitchFamily="34" charset="0"/>
            </a:endParaRPr>
          </a:p>
        </p:txBody>
      </p:sp>
      <p:pic>
        <p:nvPicPr>
          <p:cNvPr id="8" name="Picture 7">
            <a:extLst>
              <a:ext uri="{FF2B5EF4-FFF2-40B4-BE49-F238E27FC236}">
                <a16:creationId xmlns:a16="http://schemas.microsoft.com/office/drawing/2014/main" id="{E82F33E4-477D-4CB7-8610-A8922706A863}"/>
              </a:ext>
            </a:extLst>
          </p:cNvPr>
          <p:cNvPicPr/>
          <p:nvPr/>
        </p:nvPicPr>
        <p:blipFill>
          <a:blip r:embed="rId6">
            <a:extLst>
              <a:ext uri="{28A0092B-C50C-407E-A947-70E740481C1C}">
                <a14:useLocalDpi xmlns:a14="http://schemas.microsoft.com/office/drawing/2010/main" val="0"/>
              </a:ext>
            </a:extLst>
          </a:blip>
          <a:stretch>
            <a:fillRect/>
          </a:stretch>
        </p:blipFill>
        <p:spPr>
          <a:xfrm>
            <a:off x="6059453" y="2816117"/>
            <a:ext cx="874749" cy="877824"/>
          </a:xfrm>
          <a:prstGeom prst="rect">
            <a:avLst/>
          </a:prstGeom>
          <a:ln>
            <a:noFill/>
          </a:ln>
          <a:effectLst/>
        </p:spPr>
      </p:pic>
      <p:sp>
        <p:nvSpPr>
          <p:cNvPr id="5" name="TextBox 4">
            <a:extLst>
              <a:ext uri="{FF2B5EF4-FFF2-40B4-BE49-F238E27FC236}">
                <a16:creationId xmlns:a16="http://schemas.microsoft.com/office/drawing/2014/main" id="{BF5AC36A-BB7D-406C-ABE9-298688A31F09}"/>
              </a:ext>
            </a:extLst>
          </p:cNvPr>
          <p:cNvSpPr txBox="1"/>
          <p:nvPr/>
        </p:nvSpPr>
        <p:spPr>
          <a:xfrm>
            <a:off x="5927598" y="3697071"/>
            <a:ext cx="2073402" cy="646331"/>
          </a:xfrm>
          <a:prstGeom prst="rect">
            <a:avLst/>
          </a:prstGeom>
          <a:noFill/>
        </p:spPr>
        <p:txBody>
          <a:bodyPr wrap="square" rtlCol="0">
            <a:spAutoFit/>
          </a:bodyPr>
          <a:lstStyle/>
          <a:p>
            <a:pPr algn="ctr" fontAlgn="base">
              <a:spcBef>
                <a:spcPct val="0"/>
              </a:spcBef>
              <a:spcAft>
                <a:spcPct val="0"/>
              </a:spcAft>
            </a:pPr>
            <a:r>
              <a:rPr lang="en-US" b="1" dirty="0">
                <a:solidFill>
                  <a:prstClr val="black"/>
                </a:solidFill>
                <a:latin typeface="Tahoma" pitchFamily="34" charset="0"/>
                <a:cs typeface="Arial" pitchFamily="34" charset="0"/>
              </a:rPr>
              <a:t>Secure Browser icons </a:t>
            </a:r>
          </a:p>
        </p:txBody>
      </p:sp>
      <p:pic>
        <p:nvPicPr>
          <p:cNvPr id="10" name="Picture 9">
            <a:extLst>
              <a:ext uri="{FF2B5EF4-FFF2-40B4-BE49-F238E27FC236}">
                <a16:creationId xmlns:a16="http://schemas.microsoft.com/office/drawing/2014/main" id="{13BD1A20-5D37-4C83-8A9C-57FBAF735951}"/>
              </a:ext>
            </a:extLst>
          </p:cNvPr>
          <p:cNvPicPr/>
          <p:nvPr/>
        </p:nvPicPr>
        <p:blipFill>
          <a:blip r:embed="rId7">
            <a:extLst>
              <a:ext uri="{28A0092B-C50C-407E-A947-70E740481C1C}">
                <a14:useLocalDpi xmlns:a14="http://schemas.microsoft.com/office/drawing/2010/main" val="0"/>
              </a:ext>
            </a:extLst>
          </a:blip>
          <a:stretch>
            <a:fillRect/>
          </a:stretch>
        </p:blipFill>
        <p:spPr>
          <a:xfrm>
            <a:off x="6934202" y="2816117"/>
            <a:ext cx="874749" cy="877824"/>
          </a:xfrm>
          <a:prstGeom prst="rect">
            <a:avLst/>
          </a:prstGeom>
          <a:ln>
            <a:noFill/>
          </a:ln>
          <a:effectLst/>
        </p:spPr>
      </p:pic>
      <p:pic>
        <p:nvPicPr>
          <p:cNvPr id="3" name="Picture 2">
            <a:extLst>
              <a:ext uri="{FF2B5EF4-FFF2-40B4-BE49-F238E27FC236}">
                <a16:creationId xmlns:a16="http://schemas.microsoft.com/office/drawing/2014/main" id="{6265A4B2-FC7E-4F1A-B7F7-FA2E42017FA7}"/>
              </a:ext>
            </a:extLst>
          </p:cNvPr>
          <p:cNvPicPr>
            <a:picLocks noChangeAspect="1"/>
          </p:cNvPicPr>
          <p:nvPr/>
        </p:nvPicPr>
        <p:blipFill>
          <a:blip r:embed="rId8"/>
          <a:stretch>
            <a:fillRect/>
          </a:stretch>
        </p:blipFill>
        <p:spPr>
          <a:xfrm>
            <a:off x="734978" y="1771333"/>
            <a:ext cx="4218023" cy="384465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21">
            <a:hlinkClick r:id="" action="ppaction://media"/>
            <a:extLst>
              <a:ext uri="{FF2B5EF4-FFF2-40B4-BE49-F238E27FC236}">
                <a16:creationId xmlns:a16="http://schemas.microsoft.com/office/drawing/2014/main" id="{5D00AF36-AEAC-467D-A702-F1129ACF0E1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127894" y="6370637"/>
            <a:ext cx="487363" cy="487363"/>
          </a:xfrm>
          <a:prstGeom prst="rect">
            <a:avLst/>
          </a:prstGeom>
        </p:spPr>
      </p:pic>
    </p:spTree>
    <p:extLst>
      <p:ext uri="{BB962C8B-B14F-4D97-AF65-F5344CB8AC3E}">
        <p14:creationId xmlns:p14="http://schemas.microsoft.com/office/powerpoint/2010/main" val="2164899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2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E949F-D24F-405D-A730-664735D279A3}"/>
              </a:ext>
            </a:extLst>
          </p:cNvPr>
          <p:cNvSpPr>
            <a:spLocks noGrp="1"/>
          </p:cNvSpPr>
          <p:nvPr>
            <p:ph type="title"/>
          </p:nvPr>
        </p:nvSpPr>
        <p:spPr>
          <a:xfrm>
            <a:off x="762000" y="280988"/>
            <a:ext cx="7315200" cy="990600"/>
          </a:xfrm>
        </p:spPr>
        <p:txBody>
          <a:bodyPr/>
          <a:lstStyle/>
          <a:p>
            <a:r>
              <a:rPr lang="en-US" dirty="0"/>
              <a:t>Test Administrator Interface</a:t>
            </a:r>
          </a:p>
        </p:txBody>
      </p:sp>
      <p:sp>
        <p:nvSpPr>
          <p:cNvPr id="4" name="Slide Number Placeholder 3">
            <a:extLst>
              <a:ext uri="{FF2B5EF4-FFF2-40B4-BE49-F238E27FC236}">
                <a16:creationId xmlns:a16="http://schemas.microsoft.com/office/drawing/2014/main" id="{3C8908A6-EF9D-4175-99B7-28D7DD894073}"/>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22</a:t>
            </a:fld>
            <a:endParaRPr lang="en-US" dirty="0">
              <a:latin typeface="Tahoma" pitchFamily="34" charset="0"/>
            </a:endParaRPr>
          </a:p>
        </p:txBody>
      </p:sp>
      <p:pic>
        <p:nvPicPr>
          <p:cNvPr id="5" name="Picture 4">
            <a:extLst>
              <a:ext uri="{FF2B5EF4-FFF2-40B4-BE49-F238E27FC236}">
                <a16:creationId xmlns:a16="http://schemas.microsoft.com/office/drawing/2014/main" id="{FDDCF106-8960-4E9A-B98E-F7F809C109D9}"/>
              </a:ext>
            </a:extLst>
          </p:cNvPr>
          <p:cNvPicPr>
            <a:picLocks noChangeAspect="1"/>
          </p:cNvPicPr>
          <p:nvPr/>
        </p:nvPicPr>
        <p:blipFill>
          <a:blip r:embed="rId5"/>
          <a:stretch>
            <a:fillRect/>
          </a:stretch>
        </p:blipFill>
        <p:spPr>
          <a:xfrm>
            <a:off x="2307432" y="1676401"/>
            <a:ext cx="4855369" cy="456258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 name="22">
            <a:hlinkClick r:id="" action="ppaction://media"/>
            <a:extLst>
              <a:ext uri="{FF2B5EF4-FFF2-40B4-BE49-F238E27FC236}">
                <a16:creationId xmlns:a16="http://schemas.microsoft.com/office/drawing/2014/main" id="{078D41B8-482A-436F-A6C5-186A7DC898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37401" y="6370637"/>
            <a:ext cx="487363" cy="487363"/>
          </a:xfrm>
          <a:prstGeom prst="rect">
            <a:avLst/>
          </a:prstGeom>
        </p:spPr>
      </p:pic>
    </p:spTree>
    <p:extLst>
      <p:ext uri="{BB962C8B-B14F-4D97-AF65-F5344CB8AC3E}">
        <p14:creationId xmlns:p14="http://schemas.microsoft.com/office/powerpoint/2010/main" val="17918972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1C2BC-5DB3-4BB4-8F96-45DBD5D939E2}"/>
              </a:ext>
            </a:extLst>
          </p:cNvPr>
          <p:cNvSpPr>
            <a:spLocks noGrp="1"/>
          </p:cNvSpPr>
          <p:nvPr>
            <p:ph type="title"/>
          </p:nvPr>
        </p:nvSpPr>
        <p:spPr/>
        <p:txBody>
          <a:bodyPr/>
          <a:lstStyle/>
          <a:p>
            <a:r>
              <a:rPr lang="en-US" dirty="0"/>
              <a:t>Test Administrator Interface</a:t>
            </a:r>
          </a:p>
        </p:txBody>
      </p:sp>
      <p:sp>
        <p:nvSpPr>
          <p:cNvPr id="4" name="Slide Number Placeholder 3">
            <a:extLst>
              <a:ext uri="{FF2B5EF4-FFF2-40B4-BE49-F238E27FC236}">
                <a16:creationId xmlns:a16="http://schemas.microsoft.com/office/drawing/2014/main" id="{CE4021A3-7921-4DA1-8A0F-6DA30C44658E}"/>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23</a:t>
            </a:fld>
            <a:endParaRPr lang="en-US" dirty="0">
              <a:latin typeface="Tahoma" pitchFamily="34" charset="0"/>
            </a:endParaRPr>
          </a:p>
        </p:txBody>
      </p:sp>
      <p:pic>
        <p:nvPicPr>
          <p:cNvPr id="8" name="Picture 7">
            <a:extLst>
              <a:ext uri="{FF2B5EF4-FFF2-40B4-BE49-F238E27FC236}">
                <a16:creationId xmlns:a16="http://schemas.microsoft.com/office/drawing/2014/main" id="{7A4AA28A-384D-489B-8B85-07CD5FBBE5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0224" y="1524000"/>
            <a:ext cx="5503555" cy="4724400"/>
          </a:xfrm>
          <a:prstGeom prst="rect">
            <a:avLst/>
          </a:prstGeom>
        </p:spPr>
      </p:pic>
      <p:pic>
        <p:nvPicPr>
          <p:cNvPr id="5" name="23_v2">
            <a:hlinkClick r:id="" action="ppaction://media"/>
            <a:extLst>
              <a:ext uri="{FF2B5EF4-FFF2-40B4-BE49-F238E27FC236}">
                <a16:creationId xmlns:a16="http://schemas.microsoft.com/office/drawing/2014/main" id="{06368FDC-A3D2-4006-9313-2DCBFB9573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5864" y="6370638"/>
            <a:ext cx="487362" cy="487362"/>
          </a:xfrm>
          <a:prstGeom prst="rect">
            <a:avLst/>
          </a:prstGeom>
        </p:spPr>
      </p:pic>
    </p:spTree>
    <p:extLst>
      <p:ext uri="{BB962C8B-B14F-4D97-AF65-F5344CB8AC3E}">
        <p14:creationId xmlns:p14="http://schemas.microsoft.com/office/powerpoint/2010/main" val="427236744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993EB-90BE-4518-8166-EA6F085FFD02}"/>
              </a:ext>
            </a:extLst>
          </p:cNvPr>
          <p:cNvSpPr>
            <a:spLocks noGrp="1"/>
          </p:cNvSpPr>
          <p:nvPr>
            <p:ph type="title"/>
          </p:nvPr>
        </p:nvSpPr>
        <p:spPr/>
        <p:txBody>
          <a:bodyPr/>
          <a:lstStyle/>
          <a:p>
            <a:r>
              <a:rPr lang="en-US" dirty="0"/>
              <a:t>Starting a Test Session</a:t>
            </a:r>
          </a:p>
        </p:txBody>
      </p:sp>
      <p:sp>
        <p:nvSpPr>
          <p:cNvPr id="4" name="Slide Number Placeholder 3">
            <a:extLst>
              <a:ext uri="{FF2B5EF4-FFF2-40B4-BE49-F238E27FC236}">
                <a16:creationId xmlns:a16="http://schemas.microsoft.com/office/drawing/2014/main" id="{1FBE969F-5791-4330-B139-0D1A41B638F7}"/>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24</a:t>
            </a:fld>
            <a:endParaRPr lang="en-US" dirty="0">
              <a:latin typeface="Tahoma" pitchFamily="34" charset="0"/>
            </a:endParaRPr>
          </a:p>
        </p:txBody>
      </p:sp>
      <p:pic>
        <p:nvPicPr>
          <p:cNvPr id="5" name="Content Placeholder 4">
            <a:extLst>
              <a:ext uri="{FF2B5EF4-FFF2-40B4-BE49-F238E27FC236}">
                <a16:creationId xmlns:a16="http://schemas.microsoft.com/office/drawing/2014/main" id="{3EE1832F-DA48-462B-8594-647999A7D353}"/>
              </a:ext>
            </a:extLst>
          </p:cNvPr>
          <p:cNvPicPr>
            <a:picLocks noGrp="1" noChangeAspect="1"/>
          </p:cNvPicPr>
          <p:nvPr>
            <p:ph sz="quarter" idx="1"/>
          </p:nvPr>
        </p:nvPicPr>
        <p:blipFill>
          <a:blip r:embed="rId5">
            <a:extLst>
              <a:ext uri="{28A0092B-C50C-407E-A947-70E740481C1C}">
                <a14:useLocalDpi xmlns:a14="http://schemas.microsoft.com/office/drawing/2010/main" val="0"/>
              </a:ext>
            </a:extLst>
          </a:blip>
          <a:stretch>
            <a:fillRect/>
          </a:stretch>
        </p:blipFill>
        <p:spPr>
          <a:xfrm>
            <a:off x="4935355" y="3048002"/>
            <a:ext cx="3980047" cy="132397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7E518A83-3125-431E-B387-D6248C9EBD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925" y="1981200"/>
            <a:ext cx="4340277" cy="3779912"/>
          </a:xfrm>
          <a:prstGeom prst="rect">
            <a:avLst/>
          </a:prstGeom>
        </p:spPr>
      </p:pic>
      <p:pic>
        <p:nvPicPr>
          <p:cNvPr id="6" name="24_v2">
            <a:hlinkClick r:id="" action="ppaction://media"/>
            <a:extLst>
              <a:ext uri="{FF2B5EF4-FFF2-40B4-BE49-F238E27FC236}">
                <a16:creationId xmlns:a16="http://schemas.microsoft.com/office/drawing/2014/main" id="{C6BD23D9-4D70-42BF-8E95-11592943F5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14080" y="6370637"/>
            <a:ext cx="487363" cy="487363"/>
          </a:xfrm>
          <a:prstGeom prst="rect">
            <a:avLst/>
          </a:prstGeom>
        </p:spPr>
      </p:pic>
    </p:spTree>
    <p:extLst>
      <p:ext uri="{BB962C8B-B14F-4D97-AF65-F5344CB8AC3E}">
        <p14:creationId xmlns:p14="http://schemas.microsoft.com/office/powerpoint/2010/main" val="277390990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242FB-D449-4BB3-851D-1DCA4EE04775}"/>
              </a:ext>
            </a:extLst>
          </p:cNvPr>
          <p:cNvSpPr>
            <a:spLocks noGrp="1"/>
          </p:cNvSpPr>
          <p:nvPr>
            <p:ph type="title"/>
          </p:nvPr>
        </p:nvSpPr>
        <p:spPr/>
        <p:txBody>
          <a:bodyPr/>
          <a:lstStyle/>
          <a:p>
            <a:r>
              <a:rPr lang="en-US" dirty="0"/>
              <a:t>Student Lookup Tool</a:t>
            </a:r>
          </a:p>
        </p:txBody>
      </p:sp>
      <p:sp>
        <p:nvSpPr>
          <p:cNvPr id="4" name="Slide Number Placeholder 3">
            <a:extLst>
              <a:ext uri="{FF2B5EF4-FFF2-40B4-BE49-F238E27FC236}">
                <a16:creationId xmlns:a16="http://schemas.microsoft.com/office/drawing/2014/main" id="{5DF32A37-6EA2-4B23-B255-42B2C9772AB5}"/>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25</a:t>
            </a:fld>
            <a:endParaRPr lang="en-US" dirty="0">
              <a:latin typeface="Tahoma" pitchFamily="34" charset="0"/>
            </a:endParaRPr>
          </a:p>
        </p:txBody>
      </p:sp>
      <p:pic>
        <p:nvPicPr>
          <p:cNvPr id="10" name="Picture 9">
            <a:extLst>
              <a:ext uri="{FF2B5EF4-FFF2-40B4-BE49-F238E27FC236}">
                <a16:creationId xmlns:a16="http://schemas.microsoft.com/office/drawing/2014/main" id="{BFAF0CF8-37BE-495F-86FC-CFF3397E3C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2" y="2157568"/>
            <a:ext cx="9011695" cy="2795433"/>
          </a:xfrm>
          <a:prstGeom prst="rect">
            <a:avLst/>
          </a:prstGeom>
        </p:spPr>
      </p:pic>
      <p:pic>
        <p:nvPicPr>
          <p:cNvPr id="3" name="25">
            <a:hlinkClick r:id="" action="ppaction://media"/>
            <a:extLst>
              <a:ext uri="{FF2B5EF4-FFF2-40B4-BE49-F238E27FC236}">
                <a16:creationId xmlns:a16="http://schemas.microsoft.com/office/drawing/2014/main" id="{6E1711B7-36E4-4E6D-9E9E-B67669ED8F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08599" y="6370638"/>
            <a:ext cx="487362" cy="487362"/>
          </a:xfrm>
          <a:prstGeom prst="rect">
            <a:avLst/>
          </a:prstGeom>
        </p:spPr>
      </p:pic>
    </p:spTree>
    <p:extLst>
      <p:ext uri="{BB962C8B-B14F-4D97-AF65-F5344CB8AC3E}">
        <p14:creationId xmlns:p14="http://schemas.microsoft.com/office/powerpoint/2010/main" val="319249948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32D15-DEFF-4E3A-86F6-F0A2AD795FB5}"/>
              </a:ext>
            </a:extLst>
          </p:cNvPr>
          <p:cNvSpPr>
            <a:spLocks noGrp="1"/>
          </p:cNvSpPr>
          <p:nvPr>
            <p:ph type="title"/>
          </p:nvPr>
        </p:nvSpPr>
        <p:spPr/>
        <p:txBody>
          <a:bodyPr/>
          <a:lstStyle/>
          <a:p>
            <a:r>
              <a:rPr lang="en-US" dirty="0"/>
              <a:t>Student Lookup Tool (cont.)</a:t>
            </a:r>
          </a:p>
        </p:txBody>
      </p:sp>
      <p:sp>
        <p:nvSpPr>
          <p:cNvPr id="4" name="Slide Number Placeholder 3">
            <a:extLst>
              <a:ext uri="{FF2B5EF4-FFF2-40B4-BE49-F238E27FC236}">
                <a16:creationId xmlns:a16="http://schemas.microsoft.com/office/drawing/2014/main" id="{31BBB96E-AAFD-4056-85AA-2A4FA3683359}"/>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26</a:t>
            </a:fld>
            <a:endParaRPr lang="en-US" dirty="0">
              <a:latin typeface="Tahoma" pitchFamily="34" charset="0"/>
            </a:endParaRPr>
          </a:p>
        </p:txBody>
      </p:sp>
      <p:pic>
        <p:nvPicPr>
          <p:cNvPr id="5" name="Content Placeholder 4">
            <a:extLst>
              <a:ext uri="{FF2B5EF4-FFF2-40B4-BE49-F238E27FC236}">
                <a16:creationId xmlns:a16="http://schemas.microsoft.com/office/drawing/2014/main" id="{C93234A0-2F83-4EA7-A18B-5F8B5488095C}"/>
              </a:ext>
            </a:extLst>
          </p:cNvPr>
          <p:cNvPicPr>
            <a:picLocks noGrp="1"/>
          </p:cNvPicPr>
          <p:nvPr>
            <p:ph sz="quarter" idx="1"/>
          </p:nvPr>
        </p:nvPicPr>
        <p:blipFill>
          <a:blip r:embed="rId5">
            <a:extLst>
              <a:ext uri="{28A0092B-C50C-407E-A947-70E740481C1C}">
                <a14:useLocalDpi xmlns:a14="http://schemas.microsoft.com/office/drawing/2010/main" val="0"/>
              </a:ext>
            </a:extLst>
          </a:blip>
          <a:stretch>
            <a:fillRect/>
          </a:stretch>
        </p:blipFill>
        <p:spPr>
          <a:xfrm>
            <a:off x="1987248" y="1600200"/>
            <a:ext cx="5404454" cy="4495800"/>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2A7E8B77-288C-4EF6-9557-FB734E833F24}"/>
              </a:ext>
            </a:extLst>
          </p:cNvPr>
          <p:cNvSpPr/>
          <p:nvPr/>
        </p:nvSpPr>
        <p:spPr>
          <a:xfrm>
            <a:off x="1987248" y="1624272"/>
            <a:ext cx="1060752" cy="2807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Tw Cen MT"/>
            </a:endParaRPr>
          </a:p>
        </p:txBody>
      </p:sp>
      <p:pic>
        <p:nvPicPr>
          <p:cNvPr id="3" name="26">
            <a:hlinkClick r:id="" action="ppaction://media"/>
            <a:extLst>
              <a:ext uri="{FF2B5EF4-FFF2-40B4-BE49-F238E27FC236}">
                <a16:creationId xmlns:a16="http://schemas.microsoft.com/office/drawing/2014/main" id="{F4E2934E-6B02-4C23-BABA-8978AC315B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8020" y="6370638"/>
            <a:ext cx="487363" cy="487362"/>
          </a:xfrm>
          <a:prstGeom prst="rect">
            <a:avLst/>
          </a:prstGeom>
        </p:spPr>
      </p:pic>
    </p:spTree>
    <p:extLst>
      <p:ext uri="{BB962C8B-B14F-4D97-AF65-F5344CB8AC3E}">
        <p14:creationId xmlns:p14="http://schemas.microsoft.com/office/powerpoint/2010/main" val="25558808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FC32AC-2AE3-4AF4-A755-348E40EB64A1}"/>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27</a:t>
            </a:fld>
            <a:endParaRPr lang="en-US" dirty="0">
              <a:latin typeface="Tahoma" pitchFamily="34" charset="0"/>
            </a:endParaRPr>
          </a:p>
        </p:txBody>
      </p:sp>
      <p:pic>
        <p:nvPicPr>
          <p:cNvPr id="5" name="Content Placeholder 4">
            <a:extLst>
              <a:ext uri="{FF2B5EF4-FFF2-40B4-BE49-F238E27FC236}">
                <a16:creationId xmlns:a16="http://schemas.microsoft.com/office/drawing/2014/main" id="{20DD5395-7842-4B67-81E2-DA9604BCE58F}"/>
              </a:ext>
            </a:extLst>
          </p:cNvPr>
          <p:cNvPicPr>
            <a:picLocks noGrp="1"/>
          </p:cNvPicPr>
          <p:nvPr>
            <p:ph sz="quarter" idx="1"/>
          </p:nvPr>
        </p:nvPicPr>
        <p:blipFill>
          <a:blip r:embed="rId5">
            <a:extLst>
              <a:ext uri="{28A0092B-C50C-407E-A947-70E740481C1C}">
                <a14:useLocalDpi xmlns:a14="http://schemas.microsoft.com/office/drawing/2010/main" val="0"/>
              </a:ext>
            </a:extLst>
          </a:blip>
          <a:stretch>
            <a:fillRect/>
          </a:stretch>
        </p:blipFill>
        <p:spPr>
          <a:xfrm>
            <a:off x="1990753" y="1600200"/>
            <a:ext cx="5397447" cy="4495800"/>
          </a:xfrm>
          <a:prstGeom prst="rect">
            <a:avLst/>
          </a:prstGeom>
          <a:ln>
            <a:solidFill>
              <a:schemeClr val="bg1">
                <a:lumMod val="75000"/>
              </a:schemeClr>
            </a:solidFill>
          </a:ln>
        </p:spPr>
      </p:pic>
      <p:sp>
        <p:nvSpPr>
          <p:cNvPr id="7" name="Title 1">
            <a:extLst>
              <a:ext uri="{FF2B5EF4-FFF2-40B4-BE49-F238E27FC236}">
                <a16:creationId xmlns:a16="http://schemas.microsoft.com/office/drawing/2014/main" id="{4DCEF391-14FE-48BF-8E75-CAFA8627B55F}"/>
              </a:ext>
            </a:extLst>
          </p:cNvPr>
          <p:cNvSpPr txBox="1">
            <a:spLocks/>
          </p:cNvSpPr>
          <p:nvPr/>
        </p:nvSpPr>
        <p:spPr bwMode="auto">
          <a:xfrm>
            <a:off x="765048" y="3810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solidFill>
                  <a:srgbClr val="775F55"/>
                </a:solidFill>
              </a:rPr>
              <a:t>Student Lookup Tool (cont.)</a:t>
            </a:r>
            <a:endParaRPr lang="en-US" dirty="0">
              <a:solidFill>
                <a:srgbClr val="775F55"/>
              </a:solidFill>
            </a:endParaRPr>
          </a:p>
        </p:txBody>
      </p:sp>
      <p:pic>
        <p:nvPicPr>
          <p:cNvPr id="2" name="27">
            <a:hlinkClick r:id="" action="ppaction://media"/>
            <a:extLst>
              <a:ext uri="{FF2B5EF4-FFF2-40B4-BE49-F238E27FC236}">
                <a16:creationId xmlns:a16="http://schemas.microsoft.com/office/drawing/2014/main" id="{BB45B2F5-D4BB-4581-9886-D15B7DC1DD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4519" y="6370638"/>
            <a:ext cx="487362" cy="487362"/>
          </a:xfrm>
          <a:prstGeom prst="rect">
            <a:avLst/>
          </a:prstGeom>
        </p:spPr>
      </p:pic>
    </p:spTree>
    <p:extLst>
      <p:ext uri="{BB962C8B-B14F-4D97-AF65-F5344CB8AC3E}">
        <p14:creationId xmlns:p14="http://schemas.microsoft.com/office/powerpoint/2010/main" val="262348574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8A1EA-F7D1-463A-B481-B6D773CBCC91}"/>
              </a:ext>
            </a:extLst>
          </p:cNvPr>
          <p:cNvSpPr>
            <a:spLocks noGrp="1"/>
          </p:cNvSpPr>
          <p:nvPr>
            <p:ph sz="quarter" idx="1"/>
          </p:nvPr>
        </p:nvSpPr>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C2E42188-EDF5-4E1D-97E5-A43332ABA5C3}"/>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28</a:t>
            </a:fld>
            <a:endParaRPr lang="en-US" dirty="0">
              <a:latin typeface="Tahoma" pitchFamily="34" charset="0"/>
            </a:endParaRPr>
          </a:p>
        </p:txBody>
      </p:sp>
      <p:pic>
        <p:nvPicPr>
          <p:cNvPr id="5" name="Picture 4">
            <a:extLst>
              <a:ext uri="{FF2B5EF4-FFF2-40B4-BE49-F238E27FC236}">
                <a16:creationId xmlns:a16="http://schemas.microsoft.com/office/drawing/2014/main" id="{4FABF106-6BE8-44E6-B8EF-C3883BE9B863}"/>
              </a:ext>
            </a:extLst>
          </p:cNvPr>
          <p:cNvPicPr/>
          <p:nvPr/>
        </p:nvPicPr>
        <p:blipFill>
          <a:blip r:embed="rId5">
            <a:extLst>
              <a:ext uri="{28A0092B-C50C-407E-A947-70E740481C1C}">
                <a14:useLocalDpi xmlns:a14="http://schemas.microsoft.com/office/drawing/2010/main" val="0"/>
              </a:ext>
            </a:extLst>
          </a:blip>
          <a:stretch>
            <a:fillRect/>
          </a:stretch>
        </p:blipFill>
        <p:spPr>
          <a:xfrm>
            <a:off x="1970298" y="1623587"/>
            <a:ext cx="5040103" cy="432001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FFD6E468-20E8-4805-A0E1-3CECB8B91783}"/>
              </a:ext>
            </a:extLst>
          </p:cNvPr>
          <p:cNvSpPr/>
          <p:nvPr/>
        </p:nvSpPr>
        <p:spPr>
          <a:xfrm>
            <a:off x="2895600" y="1600200"/>
            <a:ext cx="12954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Tw Cen MT"/>
            </a:endParaRPr>
          </a:p>
        </p:txBody>
      </p:sp>
      <p:sp>
        <p:nvSpPr>
          <p:cNvPr id="9" name="Title 1">
            <a:extLst>
              <a:ext uri="{FF2B5EF4-FFF2-40B4-BE49-F238E27FC236}">
                <a16:creationId xmlns:a16="http://schemas.microsoft.com/office/drawing/2014/main" id="{F8B1BB88-8703-43F4-BF78-509D27C24A78}"/>
              </a:ext>
            </a:extLst>
          </p:cNvPr>
          <p:cNvSpPr txBox="1">
            <a:spLocks/>
          </p:cNvSpPr>
          <p:nvPr/>
        </p:nvSpPr>
        <p:spPr bwMode="auto">
          <a:xfrm>
            <a:off x="765048" y="3810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solidFill>
                  <a:srgbClr val="775F55"/>
                </a:solidFill>
              </a:rPr>
              <a:t>Student Lookup Tool (cont.)</a:t>
            </a:r>
            <a:endParaRPr lang="en-US" dirty="0">
              <a:solidFill>
                <a:srgbClr val="775F55"/>
              </a:solidFill>
            </a:endParaRPr>
          </a:p>
        </p:txBody>
      </p:sp>
      <p:pic>
        <p:nvPicPr>
          <p:cNvPr id="2" name="28">
            <a:hlinkClick r:id="" action="ppaction://media"/>
            <a:extLst>
              <a:ext uri="{FF2B5EF4-FFF2-40B4-BE49-F238E27FC236}">
                <a16:creationId xmlns:a16="http://schemas.microsoft.com/office/drawing/2014/main" id="{45BFE079-5A20-4FBF-94D6-9DAD2BEF46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37980" y="6370637"/>
            <a:ext cx="487363" cy="487363"/>
          </a:xfrm>
          <a:prstGeom prst="rect">
            <a:avLst/>
          </a:prstGeom>
        </p:spPr>
      </p:pic>
    </p:spTree>
    <p:extLst>
      <p:ext uri="{BB962C8B-B14F-4D97-AF65-F5344CB8AC3E}">
        <p14:creationId xmlns:p14="http://schemas.microsoft.com/office/powerpoint/2010/main" val="84787601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E073-2806-4879-99D3-42F6694F6116}"/>
              </a:ext>
            </a:extLst>
          </p:cNvPr>
          <p:cNvSpPr>
            <a:spLocks noGrp="1"/>
          </p:cNvSpPr>
          <p:nvPr>
            <p:ph type="title"/>
          </p:nvPr>
        </p:nvSpPr>
        <p:spPr>
          <a:xfrm>
            <a:off x="609600" y="271463"/>
            <a:ext cx="8153400" cy="990600"/>
          </a:xfrm>
        </p:spPr>
        <p:txBody>
          <a:bodyPr/>
          <a:lstStyle/>
          <a:p>
            <a:r>
              <a:rPr lang="en-US" dirty="0"/>
              <a:t>Test Sign In</a:t>
            </a:r>
          </a:p>
        </p:txBody>
      </p:sp>
      <p:sp>
        <p:nvSpPr>
          <p:cNvPr id="4" name="Slide Number Placeholder 3">
            <a:extLst>
              <a:ext uri="{FF2B5EF4-FFF2-40B4-BE49-F238E27FC236}">
                <a16:creationId xmlns:a16="http://schemas.microsoft.com/office/drawing/2014/main" id="{3ACB6A06-19FC-4010-A09D-B46EF61FE7D6}"/>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29</a:t>
            </a:fld>
            <a:endParaRPr lang="en-US" dirty="0">
              <a:latin typeface="Tahoma" pitchFamily="34" charset="0"/>
            </a:endParaRPr>
          </a:p>
        </p:txBody>
      </p:sp>
      <p:pic>
        <p:nvPicPr>
          <p:cNvPr id="15" name="Picture 14">
            <a:extLst>
              <a:ext uri="{FF2B5EF4-FFF2-40B4-BE49-F238E27FC236}">
                <a16:creationId xmlns:a16="http://schemas.microsoft.com/office/drawing/2014/main" id="{E504E189-815F-4C9A-85F6-E57E526AB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26" y="3423922"/>
            <a:ext cx="2977874" cy="99059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2DACA1D5-8176-4084-9D31-E1E9E0BFB6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 y="1905000"/>
            <a:ext cx="5287634" cy="4035606"/>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 name="29_v2">
            <a:hlinkClick r:id="" action="ppaction://media"/>
            <a:extLst>
              <a:ext uri="{FF2B5EF4-FFF2-40B4-BE49-F238E27FC236}">
                <a16:creationId xmlns:a16="http://schemas.microsoft.com/office/drawing/2014/main" id="{AD72E7E0-9160-4D38-B331-796F18E13C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40410" y="6370637"/>
            <a:ext cx="487362" cy="487363"/>
          </a:xfrm>
          <a:prstGeom prst="rect">
            <a:avLst/>
          </a:prstGeom>
        </p:spPr>
      </p:pic>
    </p:spTree>
    <p:extLst>
      <p:ext uri="{BB962C8B-B14F-4D97-AF65-F5344CB8AC3E}">
        <p14:creationId xmlns:p14="http://schemas.microsoft.com/office/powerpoint/2010/main" val="315102066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8600" y="297656"/>
            <a:ext cx="8763000" cy="928688"/>
          </a:xfrm>
        </p:spPr>
        <p:txBody>
          <a:bodyPr/>
          <a:lstStyle/>
          <a:p>
            <a:pPr eaLnBrk="1" hangingPunct="1"/>
            <a:r>
              <a:rPr lang="en-US" altLang="en-US" sz="3800" dirty="0"/>
              <a:t>When Is the AASCD 2.0 Administered?</a:t>
            </a:r>
          </a:p>
        </p:txBody>
      </p:sp>
      <p:sp>
        <p:nvSpPr>
          <p:cNvPr id="17411" name="Slide Number Placeholder 5"/>
          <p:cNvSpPr>
            <a:spLocks noGrp="1"/>
          </p:cNvSpPr>
          <p:nvPr>
            <p:ph type="sldNum" sz="quarter" idx="10"/>
          </p:nvPr>
        </p:nvSpPr>
        <p:spPr bwMode="auto">
          <a:ln>
            <a:miter lim="800000"/>
            <a:headEnd/>
            <a:tailEnd/>
          </a:ln>
        </p:spPr>
        <p:txBody>
          <a:bodyPr vert="horz" wrap="square" lIns="91440" tIns="45720" rIns="91440" bIns="45720" numCol="1" anchor="ctr" anchorCtr="0" compatLnSpc="1">
            <a:prstTxWarp prst="textNoShape">
              <a:avLst/>
            </a:prstTxWarp>
            <a:normAutofit fontScale="85000" lnSpcReduction="20000"/>
          </a:bodyPr>
          <a:lstStyle/>
          <a:p>
            <a:pPr fontAlgn="base">
              <a:spcBef>
                <a:spcPct val="0"/>
              </a:spcBef>
              <a:spcAft>
                <a:spcPct val="0"/>
              </a:spcAft>
              <a:defRPr/>
            </a:pPr>
            <a:fld id="{5C33B624-2977-44B2-AA19-75CB5B33130B}" type="slidenum">
              <a:rPr lang="en-US">
                <a:latin typeface="Tahoma" pitchFamily="34" charset="0"/>
              </a:rPr>
              <a:pPr fontAlgn="base">
                <a:spcBef>
                  <a:spcPct val="0"/>
                </a:spcBef>
                <a:spcAft>
                  <a:spcPct val="0"/>
                </a:spcAft>
                <a:defRPr/>
              </a:pPr>
              <a:t>3</a:t>
            </a:fld>
            <a:endParaRPr lang="en-US" dirty="0">
              <a:latin typeface="Tahoma" pitchFamily="34" charset="0"/>
            </a:endParaRPr>
          </a:p>
        </p:txBody>
      </p:sp>
      <p:sp>
        <p:nvSpPr>
          <p:cNvPr id="17412" name="Content Placeholder 4"/>
          <p:cNvSpPr>
            <a:spLocks noGrp="1"/>
          </p:cNvSpPr>
          <p:nvPr>
            <p:ph sz="quarter" idx="1"/>
          </p:nvPr>
        </p:nvSpPr>
        <p:spPr>
          <a:xfrm>
            <a:off x="228600" y="1600200"/>
            <a:ext cx="8763000" cy="4495800"/>
          </a:xfrm>
        </p:spPr>
        <p:txBody>
          <a:bodyPr/>
          <a:lstStyle/>
          <a:p>
            <a:pPr algn="ctr" eaLnBrk="1" hangingPunct="1">
              <a:buFont typeface="Wingdings 3" pitchFamily="18" charset="2"/>
              <a:buNone/>
            </a:pPr>
            <a:endParaRPr lang="en-US" altLang="en-US" sz="4400" dirty="0"/>
          </a:p>
          <a:p>
            <a:pPr algn="ctr" eaLnBrk="1" hangingPunct="1">
              <a:buFont typeface="Wingdings 3" pitchFamily="18" charset="2"/>
              <a:buNone/>
            </a:pPr>
            <a:endParaRPr lang="en-US" altLang="en-US" sz="4400" dirty="0"/>
          </a:p>
          <a:p>
            <a:pPr algn="ctr" eaLnBrk="1" hangingPunct="1">
              <a:buFont typeface="Wingdings 3" pitchFamily="18" charset="2"/>
              <a:buNone/>
            </a:pPr>
            <a:r>
              <a:rPr lang="en-US" altLang="en-US" sz="4400" b="1" dirty="0">
                <a:solidFill>
                  <a:srgbClr val="FF0000"/>
                </a:solidFill>
              </a:rPr>
              <a:t>April 15 – May 31, 2019</a:t>
            </a:r>
          </a:p>
        </p:txBody>
      </p:sp>
      <p:sp>
        <p:nvSpPr>
          <p:cNvPr id="2" name="Rectangle 1">
            <a:extLst>
              <a:ext uri="{FF2B5EF4-FFF2-40B4-BE49-F238E27FC236}">
                <a16:creationId xmlns:a16="http://schemas.microsoft.com/office/drawing/2014/main" id="{EC9F9FCF-DCA2-49BD-8EAA-BB9E13E94ADF}"/>
              </a:ext>
            </a:extLst>
          </p:cNvPr>
          <p:cNvSpPr/>
          <p:nvPr/>
        </p:nvSpPr>
        <p:spPr>
          <a:xfrm>
            <a:off x="1743501" y="5073136"/>
            <a:ext cx="5656998" cy="461665"/>
          </a:xfrm>
          <a:prstGeom prst="rect">
            <a:avLst/>
          </a:prstGeom>
        </p:spPr>
        <p:txBody>
          <a:bodyPr wrap="none">
            <a:spAutoFit/>
          </a:bodyPr>
          <a:lstStyle/>
          <a:p>
            <a:pPr algn="ctr" fontAlgn="base">
              <a:spcBef>
                <a:spcPct val="0"/>
              </a:spcBef>
              <a:spcAft>
                <a:spcPct val="0"/>
              </a:spcAft>
            </a:pPr>
            <a:r>
              <a:rPr lang="en-US" sz="2400" dirty="0">
                <a:solidFill>
                  <a:prstClr val="black"/>
                </a:solidFill>
                <a:latin typeface="Tahoma" pitchFamily="34" charset="0"/>
                <a:cs typeface="Arial" pitchFamily="34" charset="0"/>
              </a:rPr>
              <a:t>20 questions per grade per content area</a:t>
            </a:r>
          </a:p>
        </p:txBody>
      </p:sp>
      <p:pic>
        <p:nvPicPr>
          <p:cNvPr id="3" name="3">
            <a:hlinkClick r:id="" action="ppaction://media"/>
            <a:extLst>
              <a:ext uri="{FF2B5EF4-FFF2-40B4-BE49-F238E27FC236}">
                <a16:creationId xmlns:a16="http://schemas.microsoft.com/office/drawing/2014/main" id="{964B1116-03B9-4E5B-BD25-6E2C2068F4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1848" y="6370637"/>
            <a:ext cx="487362" cy="487363"/>
          </a:xfrm>
          <a:prstGeom prst="rect">
            <a:avLst/>
          </a:prstGeom>
        </p:spPr>
      </p:pic>
    </p:spTree>
    <p:extLst>
      <p:ext uri="{BB962C8B-B14F-4D97-AF65-F5344CB8AC3E}">
        <p14:creationId xmlns:p14="http://schemas.microsoft.com/office/powerpoint/2010/main" val="15264150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F997F-27F4-4592-813D-F054798812AC}"/>
              </a:ext>
            </a:extLst>
          </p:cNvPr>
          <p:cNvSpPr>
            <a:spLocks noGrp="1"/>
          </p:cNvSpPr>
          <p:nvPr>
            <p:ph type="title"/>
          </p:nvPr>
        </p:nvSpPr>
        <p:spPr/>
        <p:txBody>
          <a:bodyPr/>
          <a:lstStyle/>
          <a:p>
            <a:r>
              <a:rPr lang="en-US" dirty="0"/>
              <a:t>Confirming Sign-In</a:t>
            </a:r>
          </a:p>
        </p:txBody>
      </p:sp>
      <p:sp>
        <p:nvSpPr>
          <p:cNvPr id="4" name="Slide Number Placeholder 3">
            <a:extLst>
              <a:ext uri="{FF2B5EF4-FFF2-40B4-BE49-F238E27FC236}">
                <a16:creationId xmlns:a16="http://schemas.microsoft.com/office/drawing/2014/main" id="{1950F9BD-325C-4BF3-88FF-4EB196651CDC}"/>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30</a:t>
            </a:fld>
            <a:endParaRPr lang="en-US" dirty="0">
              <a:latin typeface="Tahoma" pitchFamily="34" charset="0"/>
            </a:endParaRPr>
          </a:p>
        </p:txBody>
      </p:sp>
      <p:pic>
        <p:nvPicPr>
          <p:cNvPr id="7" name="Picture 6">
            <a:extLst>
              <a:ext uri="{FF2B5EF4-FFF2-40B4-BE49-F238E27FC236}">
                <a16:creationId xmlns:a16="http://schemas.microsoft.com/office/drawing/2014/main" id="{70E24F0A-9B5A-4888-9276-150CEBF9AA37}"/>
              </a:ext>
            </a:extLst>
          </p:cNvPr>
          <p:cNvPicPr>
            <a:picLocks noChangeAspect="1"/>
          </p:cNvPicPr>
          <p:nvPr/>
        </p:nvPicPr>
        <p:blipFill>
          <a:blip r:embed="rId5"/>
          <a:stretch>
            <a:fillRect/>
          </a:stretch>
        </p:blipFill>
        <p:spPr>
          <a:xfrm>
            <a:off x="152400" y="1676400"/>
            <a:ext cx="5721396" cy="23622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A9502BC1-A78C-4DE0-BF78-FA872E0D4A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8197" y="4406824"/>
            <a:ext cx="5830552" cy="161297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30">
            <a:hlinkClick r:id="" action="ppaction://media"/>
            <a:extLst>
              <a:ext uri="{FF2B5EF4-FFF2-40B4-BE49-F238E27FC236}">
                <a16:creationId xmlns:a16="http://schemas.microsoft.com/office/drawing/2014/main" id="{E6E7A85F-6087-4BE1-A0B0-D5F4FCF4B1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08825" y="6370638"/>
            <a:ext cx="487363" cy="487362"/>
          </a:xfrm>
          <a:prstGeom prst="rect">
            <a:avLst/>
          </a:prstGeom>
        </p:spPr>
      </p:pic>
    </p:spTree>
    <p:extLst>
      <p:ext uri="{BB962C8B-B14F-4D97-AF65-F5344CB8AC3E}">
        <p14:creationId xmlns:p14="http://schemas.microsoft.com/office/powerpoint/2010/main" val="226120585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1FCD5-672F-4338-B947-19F55E1A1FA4}"/>
              </a:ext>
            </a:extLst>
          </p:cNvPr>
          <p:cNvSpPr>
            <a:spLocks noGrp="1"/>
          </p:cNvSpPr>
          <p:nvPr>
            <p:ph type="title"/>
          </p:nvPr>
        </p:nvSpPr>
        <p:spPr/>
        <p:txBody>
          <a:bodyPr/>
          <a:lstStyle/>
          <a:p>
            <a:r>
              <a:rPr lang="en-US" dirty="0"/>
              <a:t>Student Interface</a:t>
            </a:r>
          </a:p>
        </p:txBody>
      </p:sp>
      <p:sp>
        <p:nvSpPr>
          <p:cNvPr id="4" name="Slide Number Placeholder 3">
            <a:extLst>
              <a:ext uri="{FF2B5EF4-FFF2-40B4-BE49-F238E27FC236}">
                <a16:creationId xmlns:a16="http://schemas.microsoft.com/office/drawing/2014/main" id="{6E0FC738-7BC9-49CE-BE16-9848DC9B4C13}"/>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31</a:t>
            </a:fld>
            <a:endParaRPr lang="en-US" dirty="0">
              <a:latin typeface="Tahoma" pitchFamily="34" charset="0"/>
            </a:endParaRPr>
          </a:p>
        </p:txBody>
      </p:sp>
      <p:pic>
        <p:nvPicPr>
          <p:cNvPr id="7" name="Picture 6">
            <a:extLst>
              <a:ext uri="{FF2B5EF4-FFF2-40B4-BE49-F238E27FC236}">
                <a16:creationId xmlns:a16="http://schemas.microsoft.com/office/drawing/2014/main" id="{4FCF2C1F-90AD-4569-A0A8-448FF4CCB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341093"/>
            <a:ext cx="8305800" cy="249929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 name="31">
            <a:hlinkClick r:id="" action="ppaction://media"/>
            <a:extLst>
              <a:ext uri="{FF2B5EF4-FFF2-40B4-BE49-F238E27FC236}">
                <a16:creationId xmlns:a16="http://schemas.microsoft.com/office/drawing/2014/main" id="{EB6822BF-43D3-4B07-B26D-DE2504D58F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53049" y="6370638"/>
            <a:ext cx="487362" cy="487362"/>
          </a:xfrm>
          <a:prstGeom prst="rect">
            <a:avLst/>
          </a:prstGeom>
        </p:spPr>
      </p:pic>
    </p:spTree>
    <p:extLst>
      <p:ext uri="{BB962C8B-B14F-4D97-AF65-F5344CB8AC3E}">
        <p14:creationId xmlns:p14="http://schemas.microsoft.com/office/powerpoint/2010/main" val="209140305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48416-B92F-48CE-80C7-5FCB6750F6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260" y="1904706"/>
            <a:ext cx="8423478" cy="4069080"/>
          </a:xfrm>
          <a:prstGeom prst="rect">
            <a:avLst/>
          </a:prstGeom>
          <a:ln>
            <a:solidFill>
              <a:schemeClr val="bg1">
                <a:lumMod val="65000"/>
              </a:schemeClr>
            </a:solidFill>
          </a:ln>
        </p:spPr>
      </p:pic>
      <p:pic>
        <p:nvPicPr>
          <p:cNvPr id="8" name="Picture 7">
            <a:extLst>
              <a:ext uri="{FF2B5EF4-FFF2-40B4-BE49-F238E27FC236}">
                <a16:creationId xmlns:a16="http://schemas.microsoft.com/office/drawing/2014/main" id="{00CD3D88-4174-498B-92A1-A73D1CB3A0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7308" y="3506982"/>
            <a:ext cx="5449385" cy="1903218"/>
          </a:xfrm>
          <a:prstGeom prst="rect">
            <a:avLst/>
          </a:prstGeom>
          <a:ln>
            <a:solidFill>
              <a:schemeClr val="bg1">
                <a:lumMod val="65000"/>
              </a:schemeClr>
            </a:solidFill>
          </a:ln>
          <a:effectLst>
            <a:glow rad="101600">
              <a:schemeClr val="tx1">
                <a:lumMod val="95000"/>
                <a:lumOff val="5000"/>
                <a:alpha val="40000"/>
              </a:schemeClr>
            </a:glow>
          </a:effectLst>
        </p:spPr>
      </p:pic>
      <p:sp>
        <p:nvSpPr>
          <p:cNvPr id="2" name="Title 1">
            <a:extLst>
              <a:ext uri="{FF2B5EF4-FFF2-40B4-BE49-F238E27FC236}">
                <a16:creationId xmlns:a16="http://schemas.microsoft.com/office/drawing/2014/main" id="{6F972410-DCF7-4DCC-A38C-6EA05075C54B}"/>
              </a:ext>
            </a:extLst>
          </p:cNvPr>
          <p:cNvSpPr>
            <a:spLocks noGrp="1"/>
          </p:cNvSpPr>
          <p:nvPr>
            <p:ph type="title"/>
          </p:nvPr>
        </p:nvSpPr>
        <p:spPr/>
        <p:txBody>
          <a:bodyPr/>
          <a:lstStyle/>
          <a:p>
            <a:r>
              <a:rPr lang="en-US" dirty="0"/>
              <a:t>Approving Tests</a:t>
            </a:r>
          </a:p>
        </p:txBody>
      </p:sp>
      <p:sp>
        <p:nvSpPr>
          <p:cNvPr id="4" name="Slide Number Placeholder 3">
            <a:extLst>
              <a:ext uri="{FF2B5EF4-FFF2-40B4-BE49-F238E27FC236}">
                <a16:creationId xmlns:a16="http://schemas.microsoft.com/office/drawing/2014/main" id="{9AE8685A-01D3-4961-8EAD-0CD8F592A9A8}"/>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32</a:t>
            </a:fld>
            <a:endParaRPr lang="en-US" dirty="0">
              <a:latin typeface="Tahoma" pitchFamily="34" charset="0"/>
            </a:endParaRPr>
          </a:p>
        </p:txBody>
      </p:sp>
      <p:sp>
        <p:nvSpPr>
          <p:cNvPr id="18" name="Rectangle 17">
            <a:extLst>
              <a:ext uri="{FF2B5EF4-FFF2-40B4-BE49-F238E27FC236}">
                <a16:creationId xmlns:a16="http://schemas.microsoft.com/office/drawing/2014/main" id="{35298142-CFA2-46B1-9FCF-2258F32638F1}"/>
              </a:ext>
            </a:extLst>
          </p:cNvPr>
          <p:cNvSpPr/>
          <p:nvPr/>
        </p:nvSpPr>
        <p:spPr>
          <a:xfrm>
            <a:off x="7470648" y="2590800"/>
            <a:ext cx="1063752"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Tw Cen MT"/>
            </a:endParaRPr>
          </a:p>
        </p:txBody>
      </p:sp>
      <p:sp>
        <p:nvSpPr>
          <p:cNvPr id="19" name="Rectangle 18">
            <a:extLst>
              <a:ext uri="{FF2B5EF4-FFF2-40B4-BE49-F238E27FC236}">
                <a16:creationId xmlns:a16="http://schemas.microsoft.com/office/drawing/2014/main" id="{33339BFC-925D-4776-977A-D208486A7490}"/>
              </a:ext>
            </a:extLst>
          </p:cNvPr>
          <p:cNvSpPr/>
          <p:nvPr/>
        </p:nvSpPr>
        <p:spPr>
          <a:xfrm>
            <a:off x="1907929" y="4953000"/>
            <a:ext cx="5328138"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Tw Cen MT"/>
            </a:endParaRPr>
          </a:p>
        </p:txBody>
      </p:sp>
      <p:pic>
        <p:nvPicPr>
          <p:cNvPr id="3" name="32">
            <a:hlinkClick r:id="" action="ppaction://media"/>
            <a:extLst>
              <a:ext uri="{FF2B5EF4-FFF2-40B4-BE49-F238E27FC236}">
                <a16:creationId xmlns:a16="http://schemas.microsoft.com/office/drawing/2014/main" id="{E9F43FAE-B865-4168-968D-3CF148F581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8910" y="6385719"/>
            <a:ext cx="487363" cy="487362"/>
          </a:xfrm>
          <a:prstGeom prst="rect">
            <a:avLst/>
          </a:prstGeom>
        </p:spPr>
      </p:pic>
    </p:spTree>
    <p:extLst>
      <p:ext uri="{BB962C8B-B14F-4D97-AF65-F5344CB8AC3E}">
        <p14:creationId xmlns:p14="http://schemas.microsoft.com/office/powerpoint/2010/main" val="106811520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0AA3-F5AC-47C3-BB2F-3465EEF10266}"/>
              </a:ext>
            </a:extLst>
          </p:cNvPr>
          <p:cNvSpPr>
            <a:spLocks noGrp="1"/>
          </p:cNvSpPr>
          <p:nvPr>
            <p:ph type="title"/>
          </p:nvPr>
        </p:nvSpPr>
        <p:spPr/>
        <p:txBody>
          <a:bodyPr/>
          <a:lstStyle/>
          <a:p>
            <a:r>
              <a:rPr lang="en-US" dirty="0"/>
              <a:t> Test Settings</a:t>
            </a:r>
          </a:p>
        </p:txBody>
      </p:sp>
      <p:sp>
        <p:nvSpPr>
          <p:cNvPr id="4" name="Slide Number Placeholder 3">
            <a:extLst>
              <a:ext uri="{FF2B5EF4-FFF2-40B4-BE49-F238E27FC236}">
                <a16:creationId xmlns:a16="http://schemas.microsoft.com/office/drawing/2014/main" id="{CC4D9830-47A2-4C73-8830-6581D017083C}"/>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33</a:t>
            </a:fld>
            <a:endParaRPr lang="en-US" dirty="0">
              <a:latin typeface="Tahoma" pitchFamily="34" charset="0"/>
            </a:endParaRPr>
          </a:p>
        </p:txBody>
      </p:sp>
      <p:pic>
        <p:nvPicPr>
          <p:cNvPr id="13" name="Picture 12">
            <a:extLst>
              <a:ext uri="{FF2B5EF4-FFF2-40B4-BE49-F238E27FC236}">
                <a16:creationId xmlns:a16="http://schemas.microsoft.com/office/drawing/2014/main" id="{C0A733BD-AEF3-4CA2-8C07-F093C3F6F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767" y="1580520"/>
            <a:ext cx="6824469" cy="4591680"/>
          </a:xfrm>
          <a:prstGeom prst="rect">
            <a:avLst/>
          </a:prstGeom>
          <a:ln>
            <a:solidFill>
              <a:schemeClr val="bg1">
                <a:lumMod val="75000"/>
              </a:schemeClr>
            </a:solidFill>
          </a:ln>
        </p:spPr>
      </p:pic>
      <p:pic>
        <p:nvPicPr>
          <p:cNvPr id="3" name="33">
            <a:hlinkClick r:id="" action="ppaction://media"/>
            <a:extLst>
              <a:ext uri="{FF2B5EF4-FFF2-40B4-BE49-F238E27FC236}">
                <a16:creationId xmlns:a16="http://schemas.microsoft.com/office/drawing/2014/main" id="{D544C2AE-AF61-4DDC-930A-F9589321E5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08825" y="6370637"/>
            <a:ext cx="487363" cy="487363"/>
          </a:xfrm>
          <a:prstGeom prst="rect">
            <a:avLst/>
          </a:prstGeom>
        </p:spPr>
      </p:pic>
    </p:spTree>
    <p:extLst>
      <p:ext uri="{BB962C8B-B14F-4D97-AF65-F5344CB8AC3E}">
        <p14:creationId xmlns:p14="http://schemas.microsoft.com/office/powerpoint/2010/main" val="72505374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49E0A1-EA0F-4363-84DD-F382EAA20CBA}"/>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34</a:t>
            </a:fld>
            <a:endParaRPr lang="en-US" dirty="0">
              <a:latin typeface="Tahoma" pitchFamily="34" charset="0"/>
            </a:endParaRPr>
          </a:p>
        </p:txBody>
      </p:sp>
      <p:pic>
        <p:nvPicPr>
          <p:cNvPr id="8" name="Picture 7">
            <a:extLst>
              <a:ext uri="{FF2B5EF4-FFF2-40B4-BE49-F238E27FC236}">
                <a16:creationId xmlns:a16="http://schemas.microsoft.com/office/drawing/2014/main" id="{63AC2767-6B33-42BE-86DC-39192C343DBD}"/>
              </a:ext>
            </a:extLst>
          </p:cNvPr>
          <p:cNvPicPr>
            <a:picLocks noChangeAspect="1"/>
          </p:cNvPicPr>
          <p:nvPr/>
        </p:nvPicPr>
        <p:blipFill>
          <a:blip r:embed="rId5"/>
          <a:stretch>
            <a:fillRect/>
          </a:stretch>
        </p:blipFill>
        <p:spPr>
          <a:xfrm>
            <a:off x="1891275" y="1676402"/>
            <a:ext cx="5361450" cy="437069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Title 1">
            <a:extLst>
              <a:ext uri="{FF2B5EF4-FFF2-40B4-BE49-F238E27FC236}">
                <a16:creationId xmlns:a16="http://schemas.microsoft.com/office/drawing/2014/main" id="{17F21BE5-5EB4-49B9-B662-5387EF236EDE}"/>
              </a:ext>
            </a:extLst>
          </p:cNvPr>
          <p:cNvSpPr>
            <a:spLocks noGrp="1"/>
          </p:cNvSpPr>
          <p:nvPr>
            <p:ph type="title"/>
          </p:nvPr>
        </p:nvSpPr>
        <p:spPr>
          <a:xfrm>
            <a:off x="612648" y="228600"/>
            <a:ext cx="8153400" cy="990600"/>
          </a:xfrm>
        </p:spPr>
        <p:txBody>
          <a:bodyPr/>
          <a:lstStyle/>
          <a:p>
            <a:r>
              <a:rPr lang="en-US" dirty="0"/>
              <a:t> Sound Check</a:t>
            </a:r>
            <a:endParaRPr lang="en-US" dirty="0">
              <a:solidFill>
                <a:srgbClr val="FF0000"/>
              </a:solidFill>
            </a:endParaRPr>
          </a:p>
        </p:txBody>
      </p:sp>
      <p:pic>
        <p:nvPicPr>
          <p:cNvPr id="2" name="34">
            <a:hlinkClick r:id="" action="ppaction://media"/>
            <a:extLst>
              <a:ext uri="{FF2B5EF4-FFF2-40B4-BE49-F238E27FC236}">
                <a16:creationId xmlns:a16="http://schemas.microsoft.com/office/drawing/2014/main" id="{E16385DD-2007-471B-B2F6-FCE5F8CAAE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23566" y="6352495"/>
            <a:ext cx="487362" cy="487362"/>
          </a:xfrm>
          <a:prstGeom prst="rect">
            <a:avLst/>
          </a:prstGeom>
        </p:spPr>
      </p:pic>
    </p:spTree>
    <p:extLst>
      <p:ext uri="{BB962C8B-B14F-4D97-AF65-F5344CB8AC3E}">
        <p14:creationId xmlns:p14="http://schemas.microsoft.com/office/powerpoint/2010/main" val="31997265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E042-5AD3-455C-A780-86C75AEDA6F0}"/>
              </a:ext>
            </a:extLst>
          </p:cNvPr>
          <p:cNvSpPr>
            <a:spLocks noGrp="1"/>
          </p:cNvSpPr>
          <p:nvPr>
            <p:ph type="title"/>
          </p:nvPr>
        </p:nvSpPr>
        <p:spPr/>
        <p:txBody>
          <a:bodyPr/>
          <a:lstStyle/>
          <a:p>
            <a:r>
              <a:rPr lang="en-US" dirty="0"/>
              <a:t>Help Guide </a:t>
            </a:r>
          </a:p>
        </p:txBody>
      </p:sp>
      <p:sp>
        <p:nvSpPr>
          <p:cNvPr id="4" name="Slide Number Placeholder 3">
            <a:extLst>
              <a:ext uri="{FF2B5EF4-FFF2-40B4-BE49-F238E27FC236}">
                <a16:creationId xmlns:a16="http://schemas.microsoft.com/office/drawing/2014/main" id="{4B796637-5D2B-47DC-82F5-7681985F1006}"/>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35</a:t>
            </a:fld>
            <a:endParaRPr lang="en-US" dirty="0">
              <a:latin typeface="Tahoma" pitchFamily="34" charset="0"/>
            </a:endParaRPr>
          </a:p>
        </p:txBody>
      </p:sp>
      <p:pic>
        <p:nvPicPr>
          <p:cNvPr id="5" name="Picture 4">
            <a:extLst>
              <a:ext uri="{FF2B5EF4-FFF2-40B4-BE49-F238E27FC236}">
                <a16:creationId xmlns:a16="http://schemas.microsoft.com/office/drawing/2014/main" id="{23B37CAF-66F2-4D7F-9F89-1DA95E46416D}"/>
              </a:ext>
            </a:extLst>
          </p:cNvPr>
          <p:cNvPicPr>
            <a:picLocks noChangeAspect="1"/>
          </p:cNvPicPr>
          <p:nvPr/>
        </p:nvPicPr>
        <p:blipFill>
          <a:blip r:embed="rId5"/>
          <a:stretch>
            <a:fillRect/>
          </a:stretch>
        </p:blipFill>
        <p:spPr>
          <a:xfrm>
            <a:off x="1689950" y="1676400"/>
            <a:ext cx="5764103" cy="451840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 name="35">
            <a:hlinkClick r:id="" action="ppaction://media"/>
            <a:extLst>
              <a:ext uri="{FF2B5EF4-FFF2-40B4-BE49-F238E27FC236}">
                <a16:creationId xmlns:a16="http://schemas.microsoft.com/office/drawing/2014/main" id="{006BD36E-C189-438B-985C-3597AE0B3E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0478" y="6379293"/>
            <a:ext cx="487362" cy="487362"/>
          </a:xfrm>
          <a:prstGeom prst="rect">
            <a:avLst/>
          </a:prstGeom>
        </p:spPr>
      </p:pic>
    </p:spTree>
    <p:extLst>
      <p:ext uri="{BB962C8B-B14F-4D97-AF65-F5344CB8AC3E}">
        <p14:creationId xmlns:p14="http://schemas.microsoft.com/office/powerpoint/2010/main" val="87804700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35E46-BD28-421C-8884-03506913BFD4}"/>
              </a:ext>
            </a:extLst>
          </p:cNvPr>
          <p:cNvSpPr>
            <a:spLocks noGrp="1"/>
          </p:cNvSpPr>
          <p:nvPr>
            <p:ph type="title"/>
          </p:nvPr>
        </p:nvSpPr>
        <p:spPr/>
        <p:txBody>
          <a:bodyPr/>
          <a:lstStyle/>
          <a:p>
            <a:r>
              <a:rPr lang="en-US" dirty="0"/>
              <a:t>The Student Interface</a:t>
            </a:r>
          </a:p>
        </p:txBody>
      </p:sp>
      <p:sp>
        <p:nvSpPr>
          <p:cNvPr id="4" name="Slide Number Placeholder 3">
            <a:extLst>
              <a:ext uri="{FF2B5EF4-FFF2-40B4-BE49-F238E27FC236}">
                <a16:creationId xmlns:a16="http://schemas.microsoft.com/office/drawing/2014/main" id="{97BE388D-0620-4E50-AC90-10D534F0CA15}"/>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36</a:t>
            </a:fld>
            <a:endParaRPr lang="en-US" dirty="0">
              <a:latin typeface="Tahoma" pitchFamily="34" charset="0"/>
            </a:endParaRPr>
          </a:p>
        </p:txBody>
      </p:sp>
      <p:pic>
        <p:nvPicPr>
          <p:cNvPr id="7" name="Picture 6">
            <a:extLst>
              <a:ext uri="{FF2B5EF4-FFF2-40B4-BE49-F238E27FC236}">
                <a16:creationId xmlns:a16="http://schemas.microsoft.com/office/drawing/2014/main" id="{2FE17F68-6439-4473-B55C-0B60A4538AA0}"/>
              </a:ext>
            </a:extLst>
          </p:cNvPr>
          <p:cNvPicPr>
            <a:picLocks noChangeAspect="1"/>
          </p:cNvPicPr>
          <p:nvPr/>
        </p:nvPicPr>
        <p:blipFill>
          <a:blip r:embed="rId5"/>
          <a:stretch>
            <a:fillRect/>
          </a:stretch>
        </p:blipFill>
        <p:spPr>
          <a:xfrm>
            <a:off x="152402" y="1681162"/>
            <a:ext cx="8814245" cy="4262438"/>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A5F0844-68BB-4DE1-ABFB-81547E7CEA8D}"/>
              </a:ext>
            </a:extLst>
          </p:cNvPr>
          <p:cNvPicPr>
            <a:picLocks noChangeAspect="1"/>
          </p:cNvPicPr>
          <p:nvPr/>
        </p:nvPicPr>
        <p:blipFill>
          <a:blip r:embed="rId6"/>
          <a:stretch>
            <a:fillRect/>
          </a:stretch>
        </p:blipFill>
        <p:spPr>
          <a:xfrm>
            <a:off x="7543800" y="1676400"/>
            <a:ext cx="1295400" cy="304800"/>
          </a:xfrm>
          <a:prstGeom prst="rect">
            <a:avLst/>
          </a:prstGeom>
        </p:spPr>
      </p:pic>
      <p:pic>
        <p:nvPicPr>
          <p:cNvPr id="3" name="36">
            <a:hlinkClick r:id="" action="ppaction://media"/>
            <a:extLst>
              <a:ext uri="{FF2B5EF4-FFF2-40B4-BE49-F238E27FC236}">
                <a16:creationId xmlns:a16="http://schemas.microsoft.com/office/drawing/2014/main" id="{A7A95535-6AF3-480B-BB8F-D0DC24B9D9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9980" y="6377894"/>
            <a:ext cx="487362" cy="487363"/>
          </a:xfrm>
          <a:prstGeom prst="rect">
            <a:avLst/>
          </a:prstGeom>
        </p:spPr>
      </p:pic>
    </p:spTree>
    <p:extLst>
      <p:ext uri="{BB962C8B-B14F-4D97-AF65-F5344CB8AC3E}">
        <p14:creationId xmlns:p14="http://schemas.microsoft.com/office/powerpoint/2010/main" val="175507435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2D17-6AA2-4CB8-942C-CFC07F649EB4}"/>
              </a:ext>
            </a:extLst>
          </p:cNvPr>
          <p:cNvSpPr>
            <a:spLocks noGrp="1"/>
          </p:cNvSpPr>
          <p:nvPr>
            <p:ph type="title"/>
          </p:nvPr>
        </p:nvSpPr>
        <p:spPr/>
        <p:txBody>
          <a:bodyPr/>
          <a:lstStyle/>
          <a:p>
            <a:r>
              <a:rPr lang="en-US" dirty="0"/>
              <a:t>Context Menu </a:t>
            </a:r>
          </a:p>
        </p:txBody>
      </p:sp>
      <p:sp>
        <p:nvSpPr>
          <p:cNvPr id="4" name="Slide Number Placeholder 3">
            <a:extLst>
              <a:ext uri="{FF2B5EF4-FFF2-40B4-BE49-F238E27FC236}">
                <a16:creationId xmlns:a16="http://schemas.microsoft.com/office/drawing/2014/main" id="{E165194D-FAD8-4D45-BBE2-609050FB8897}"/>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37</a:t>
            </a:fld>
            <a:endParaRPr lang="en-US" dirty="0">
              <a:latin typeface="Tahoma" pitchFamily="34" charset="0"/>
            </a:endParaRPr>
          </a:p>
        </p:txBody>
      </p:sp>
      <p:grpSp>
        <p:nvGrpSpPr>
          <p:cNvPr id="6" name="Group 5">
            <a:extLst>
              <a:ext uri="{FF2B5EF4-FFF2-40B4-BE49-F238E27FC236}">
                <a16:creationId xmlns:a16="http://schemas.microsoft.com/office/drawing/2014/main" id="{25DFA49B-8E18-45AD-BE54-CEF4E399B1F3}"/>
              </a:ext>
            </a:extLst>
          </p:cNvPr>
          <p:cNvGrpSpPr/>
          <p:nvPr/>
        </p:nvGrpSpPr>
        <p:grpSpPr>
          <a:xfrm>
            <a:off x="1181100" y="1676400"/>
            <a:ext cx="6781800" cy="4502952"/>
            <a:chOff x="1181100" y="1676400"/>
            <a:chExt cx="6781800" cy="4502952"/>
          </a:xfrm>
        </p:grpSpPr>
        <p:pic>
          <p:nvPicPr>
            <p:cNvPr id="5" name="Picture 4">
              <a:extLst>
                <a:ext uri="{FF2B5EF4-FFF2-40B4-BE49-F238E27FC236}">
                  <a16:creationId xmlns:a16="http://schemas.microsoft.com/office/drawing/2014/main" id="{CD6BC19F-9846-4221-8B01-FCA58E527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100" y="1676400"/>
              <a:ext cx="6781800" cy="450295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E968BB88-889D-4617-A954-3A5D85C0FA56}"/>
                </a:ext>
              </a:extLst>
            </p:cNvPr>
            <p:cNvSpPr/>
            <p:nvPr/>
          </p:nvSpPr>
          <p:spPr>
            <a:xfrm>
              <a:off x="7391400" y="2514600"/>
              <a:ext cx="304161" cy="3099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Tw Cen MT"/>
              </a:endParaRPr>
            </a:p>
          </p:txBody>
        </p:sp>
      </p:grpSp>
      <p:pic>
        <p:nvPicPr>
          <p:cNvPr id="3" name="37">
            <a:hlinkClick r:id="" action="ppaction://media"/>
            <a:extLst>
              <a:ext uri="{FF2B5EF4-FFF2-40B4-BE49-F238E27FC236}">
                <a16:creationId xmlns:a16="http://schemas.microsoft.com/office/drawing/2014/main" id="{2301DC38-4E0B-44E1-87A4-BF5294F289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7719" y="6370638"/>
            <a:ext cx="487362" cy="487362"/>
          </a:xfrm>
          <a:prstGeom prst="rect">
            <a:avLst/>
          </a:prstGeom>
        </p:spPr>
      </p:pic>
    </p:spTree>
    <p:extLst>
      <p:ext uri="{BB962C8B-B14F-4D97-AF65-F5344CB8AC3E}">
        <p14:creationId xmlns:p14="http://schemas.microsoft.com/office/powerpoint/2010/main" val="277038073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DF03FC-0D2C-4717-A486-334EB7D5268A}"/>
              </a:ext>
            </a:extLst>
          </p:cNvPr>
          <p:cNvPicPr>
            <a:picLocks noChangeAspect="1"/>
          </p:cNvPicPr>
          <p:nvPr/>
        </p:nvPicPr>
        <p:blipFill>
          <a:blip r:embed="rId5"/>
          <a:stretch>
            <a:fillRect/>
          </a:stretch>
        </p:blipFill>
        <p:spPr>
          <a:xfrm>
            <a:off x="378442" y="1582260"/>
            <a:ext cx="8613159" cy="906635"/>
          </a:xfrm>
          <a:prstGeom prst="rect">
            <a:avLst/>
          </a:prstGeom>
        </p:spPr>
      </p:pic>
      <p:sp>
        <p:nvSpPr>
          <p:cNvPr id="2" name="Title 1">
            <a:extLst>
              <a:ext uri="{FF2B5EF4-FFF2-40B4-BE49-F238E27FC236}">
                <a16:creationId xmlns:a16="http://schemas.microsoft.com/office/drawing/2014/main" id="{6E210E43-B56D-43B1-94F3-08F83E0D9309}"/>
              </a:ext>
            </a:extLst>
          </p:cNvPr>
          <p:cNvSpPr>
            <a:spLocks noGrp="1"/>
          </p:cNvSpPr>
          <p:nvPr>
            <p:ph type="title"/>
          </p:nvPr>
        </p:nvSpPr>
        <p:spPr/>
        <p:txBody>
          <a:bodyPr/>
          <a:lstStyle/>
          <a:p>
            <a:r>
              <a:rPr lang="en-US" dirty="0"/>
              <a:t>Global Toolbar</a:t>
            </a:r>
          </a:p>
        </p:txBody>
      </p:sp>
      <p:sp>
        <p:nvSpPr>
          <p:cNvPr id="4" name="Slide Number Placeholder 3">
            <a:extLst>
              <a:ext uri="{FF2B5EF4-FFF2-40B4-BE49-F238E27FC236}">
                <a16:creationId xmlns:a16="http://schemas.microsoft.com/office/drawing/2014/main" id="{9945DF42-A98C-454D-89CF-C6FDDC5F1C65}"/>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38</a:t>
            </a:fld>
            <a:endParaRPr lang="en-US" dirty="0">
              <a:latin typeface="Tahoma" pitchFamily="34" charset="0"/>
            </a:endParaRPr>
          </a:p>
        </p:txBody>
      </p:sp>
      <p:pic>
        <p:nvPicPr>
          <p:cNvPr id="6" name="Picture 5">
            <a:extLst>
              <a:ext uri="{FF2B5EF4-FFF2-40B4-BE49-F238E27FC236}">
                <a16:creationId xmlns:a16="http://schemas.microsoft.com/office/drawing/2014/main" id="{AB18582A-568C-46DC-910D-46273390A24E}"/>
              </a:ext>
            </a:extLst>
          </p:cNvPr>
          <p:cNvPicPr>
            <a:picLocks noChangeAspect="1"/>
          </p:cNvPicPr>
          <p:nvPr/>
        </p:nvPicPr>
        <p:blipFill>
          <a:blip r:embed="rId6"/>
          <a:stretch>
            <a:fillRect/>
          </a:stretch>
        </p:blipFill>
        <p:spPr>
          <a:xfrm>
            <a:off x="501236" y="2728593"/>
            <a:ext cx="8141528" cy="350901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9D8E9D13-122B-4851-9ABD-EF4004902156}"/>
              </a:ext>
            </a:extLst>
          </p:cNvPr>
          <p:cNvSpPr/>
          <p:nvPr/>
        </p:nvSpPr>
        <p:spPr>
          <a:xfrm>
            <a:off x="501238" y="2728595"/>
            <a:ext cx="304161" cy="3099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Tw Cen MT"/>
            </a:endParaRPr>
          </a:p>
        </p:txBody>
      </p:sp>
      <p:cxnSp>
        <p:nvCxnSpPr>
          <p:cNvPr id="9" name="Straight Connector 8">
            <a:extLst>
              <a:ext uri="{FF2B5EF4-FFF2-40B4-BE49-F238E27FC236}">
                <a16:creationId xmlns:a16="http://schemas.microsoft.com/office/drawing/2014/main" id="{BA15CECE-67E5-4352-B6A3-07E06C4A9B1B}"/>
              </a:ext>
            </a:extLst>
          </p:cNvPr>
          <p:cNvCxnSpPr>
            <a:cxnSpLocks/>
          </p:cNvCxnSpPr>
          <p:nvPr/>
        </p:nvCxnSpPr>
        <p:spPr>
          <a:xfrm flipV="1">
            <a:off x="805399" y="2347596"/>
            <a:ext cx="263297" cy="377185"/>
          </a:xfrm>
          <a:prstGeom prst="line">
            <a:avLst/>
          </a:prstGeom>
          <a:ln w="9525"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1" name="Rectangle 10">
            <a:extLst>
              <a:ext uri="{FF2B5EF4-FFF2-40B4-BE49-F238E27FC236}">
                <a16:creationId xmlns:a16="http://schemas.microsoft.com/office/drawing/2014/main" id="{9FAF15AA-FFC5-493A-AEE1-253162A483F5}"/>
              </a:ext>
            </a:extLst>
          </p:cNvPr>
          <p:cNvSpPr/>
          <p:nvPr/>
        </p:nvSpPr>
        <p:spPr>
          <a:xfrm>
            <a:off x="8534402" y="1582260"/>
            <a:ext cx="304161" cy="3099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Tw Cen MT"/>
            </a:endParaRPr>
          </a:p>
        </p:txBody>
      </p:sp>
      <p:pic>
        <p:nvPicPr>
          <p:cNvPr id="5" name="38_v2">
            <a:hlinkClick r:id="" action="ppaction://media"/>
            <a:extLst>
              <a:ext uri="{FF2B5EF4-FFF2-40B4-BE49-F238E27FC236}">
                <a16:creationId xmlns:a16="http://schemas.microsoft.com/office/drawing/2014/main" id="{75F5773D-933D-4893-941E-C03230BF02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25517" y="6392396"/>
            <a:ext cx="487363" cy="487362"/>
          </a:xfrm>
          <a:prstGeom prst="rect">
            <a:avLst/>
          </a:prstGeom>
        </p:spPr>
      </p:pic>
    </p:spTree>
    <p:extLst>
      <p:ext uri="{BB962C8B-B14F-4D97-AF65-F5344CB8AC3E}">
        <p14:creationId xmlns:p14="http://schemas.microsoft.com/office/powerpoint/2010/main" val="335816737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6344-8B25-4D61-B9ED-08B1AC3060FC}"/>
              </a:ext>
            </a:extLst>
          </p:cNvPr>
          <p:cNvSpPr>
            <a:spLocks noGrp="1"/>
          </p:cNvSpPr>
          <p:nvPr>
            <p:ph type="title"/>
          </p:nvPr>
        </p:nvSpPr>
        <p:spPr/>
        <p:txBody>
          <a:bodyPr/>
          <a:lstStyle/>
          <a:p>
            <a:r>
              <a:rPr lang="en-US" dirty="0"/>
              <a:t>Pausing the Test</a:t>
            </a:r>
          </a:p>
        </p:txBody>
      </p:sp>
      <p:pic>
        <p:nvPicPr>
          <p:cNvPr id="6" name="Content Placeholder 5">
            <a:extLst>
              <a:ext uri="{FF2B5EF4-FFF2-40B4-BE49-F238E27FC236}">
                <a16:creationId xmlns:a16="http://schemas.microsoft.com/office/drawing/2014/main" id="{83E21B42-6E00-4A46-B540-7B1D3A227A8E}"/>
              </a:ext>
            </a:extLst>
          </p:cNvPr>
          <p:cNvPicPr>
            <a:picLocks noGrp="1" noChangeAspect="1"/>
          </p:cNvPicPr>
          <p:nvPr>
            <p:ph sz="quarter" idx="1"/>
          </p:nvPr>
        </p:nvPicPr>
        <p:blipFill>
          <a:blip r:embed="rId5">
            <a:extLst>
              <a:ext uri="{28A0092B-C50C-407E-A947-70E740481C1C}">
                <a14:useLocalDpi xmlns:a14="http://schemas.microsoft.com/office/drawing/2010/main" val="0"/>
              </a:ext>
            </a:extLst>
          </a:blip>
          <a:stretch>
            <a:fillRect/>
          </a:stretch>
        </p:blipFill>
        <p:spPr>
          <a:xfrm>
            <a:off x="2209800" y="4495800"/>
            <a:ext cx="4495800" cy="1025358"/>
          </a:xfrm>
        </p:spPr>
      </p:pic>
      <p:sp>
        <p:nvSpPr>
          <p:cNvPr id="4" name="Slide Number Placeholder 3">
            <a:extLst>
              <a:ext uri="{FF2B5EF4-FFF2-40B4-BE49-F238E27FC236}">
                <a16:creationId xmlns:a16="http://schemas.microsoft.com/office/drawing/2014/main" id="{D8BD931C-AFDE-4977-87FA-5711DF132E85}"/>
              </a:ext>
            </a:extLst>
          </p:cNvPr>
          <p:cNvSpPr>
            <a:spLocks noGrp="1"/>
          </p:cNvSpPr>
          <p:nvPr>
            <p:ph type="sldNum" sz="quarter" idx="10"/>
          </p:nvPr>
        </p:nvSpPr>
        <p:spPr>
          <a:xfrm>
            <a:off x="0" y="1271590"/>
            <a:ext cx="533400" cy="244475"/>
          </a:xfrm>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39</a:t>
            </a:fld>
            <a:endParaRPr lang="en-US" dirty="0">
              <a:latin typeface="Tahoma" pitchFamily="34" charset="0"/>
            </a:endParaRPr>
          </a:p>
        </p:txBody>
      </p:sp>
      <p:pic>
        <p:nvPicPr>
          <p:cNvPr id="8" name="Picture 7">
            <a:extLst>
              <a:ext uri="{FF2B5EF4-FFF2-40B4-BE49-F238E27FC236}">
                <a16:creationId xmlns:a16="http://schemas.microsoft.com/office/drawing/2014/main" id="{43FDEF7A-D617-4B0D-B38A-9D71748AF7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839" y="1819276"/>
            <a:ext cx="7794325" cy="819093"/>
          </a:xfrm>
          <a:prstGeom prst="rect">
            <a:avLst/>
          </a:prstGeom>
        </p:spPr>
      </p:pic>
      <p:pic>
        <p:nvPicPr>
          <p:cNvPr id="12" name="Picture 11">
            <a:extLst>
              <a:ext uri="{FF2B5EF4-FFF2-40B4-BE49-F238E27FC236}">
                <a16:creationId xmlns:a16="http://schemas.microsoft.com/office/drawing/2014/main" id="{366F78BD-1A10-4DBA-BA5D-361E1DA5DA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836" y="2895429"/>
            <a:ext cx="8417052" cy="1448145"/>
          </a:xfrm>
          <a:prstGeom prst="rect">
            <a:avLst/>
          </a:prstGeom>
          <a:ln>
            <a:solidFill>
              <a:schemeClr val="bg1">
                <a:lumMod val="65000"/>
              </a:schemeClr>
            </a:solidFill>
          </a:ln>
        </p:spPr>
      </p:pic>
      <p:sp>
        <p:nvSpPr>
          <p:cNvPr id="13" name="Rectangle 12">
            <a:extLst>
              <a:ext uri="{FF2B5EF4-FFF2-40B4-BE49-F238E27FC236}">
                <a16:creationId xmlns:a16="http://schemas.microsoft.com/office/drawing/2014/main" id="{0A537CD8-1C8C-40A3-8ACE-2E10239F0B2A}"/>
              </a:ext>
            </a:extLst>
          </p:cNvPr>
          <p:cNvSpPr/>
          <p:nvPr/>
        </p:nvSpPr>
        <p:spPr>
          <a:xfrm>
            <a:off x="7924800" y="3505200"/>
            <a:ext cx="762000"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Tw Cen MT"/>
            </a:endParaRPr>
          </a:p>
        </p:txBody>
      </p:sp>
      <p:pic>
        <p:nvPicPr>
          <p:cNvPr id="3" name="39">
            <a:hlinkClick r:id="" action="ppaction://media"/>
            <a:extLst>
              <a:ext uri="{FF2B5EF4-FFF2-40B4-BE49-F238E27FC236}">
                <a16:creationId xmlns:a16="http://schemas.microsoft.com/office/drawing/2014/main" id="{F274FAB5-026C-47FE-B873-44632DE51C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38307" y="6370638"/>
            <a:ext cx="487363" cy="487362"/>
          </a:xfrm>
          <a:prstGeom prst="rect">
            <a:avLst/>
          </a:prstGeom>
        </p:spPr>
      </p:pic>
    </p:spTree>
    <p:extLst>
      <p:ext uri="{BB962C8B-B14F-4D97-AF65-F5344CB8AC3E}">
        <p14:creationId xmlns:p14="http://schemas.microsoft.com/office/powerpoint/2010/main" val="185181055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2" y="228600"/>
            <a:ext cx="8308975" cy="990600"/>
          </a:xfrm>
        </p:spPr>
        <p:txBody>
          <a:bodyPr/>
          <a:lstStyle/>
          <a:p>
            <a:r>
              <a:rPr lang="en-US" altLang="en-US" sz="4200" dirty="0"/>
              <a:t>AASCD 2.0 Assignment by Grade</a:t>
            </a:r>
          </a:p>
        </p:txBody>
      </p:sp>
      <p:graphicFrame>
        <p:nvGraphicFramePr>
          <p:cNvPr id="5" name="Content Placeholder 4"/>
          <p:cNvGraphicFramePr>
            <a:graphicFrameLocks noGrp="1"/>
          </p:cNvGraphicFramePr>
          <p:nvPr>
            <p:ph sz="quarter" idx="1"/>
            <p:extLst/>
          </p:nvPr>
        </p:nvGraphicFramePr>
        <p:xfrm>
          <a:off x="457200" y="1600202"/>
          <a:ext cx="7772400" cy="4670427"/>
        </p:xfrm>
        <a:graphic>
          <a:graphicData uri="http://schemas.openxmlformats.org/drawingml/2006/table">
            <a:tbl>
              <a:tblPr firstRow="1" bandRow="1">
                <a:tableStyleId>{21E4AEA4-8DFA-4A89-87EB-49C32662AFE0}</a:tableStyleId>
              </a:tblPr>
              <a:tblGrid>
                <a:gridCol w="1605170">
                  <a:extLst>
                    <a:ext uri="{9D8B030D-6E8A-4147-A177-3AD203B41FA5}">
                      <a16:colId xmlns:a16="http://schemas.microsoft.com/office/drawing/2014/main" val="20001"/>
                    </a:ext>
                  </a:extLst>
                </a:gridCol>
                <a:gridCol w="6167230">
                  <a:extLst>
                    <a:ext uri="{9D8B030D-6E8A-4147-A177-3AD203B41FA5}">
                      <a16:colId xmlns:a16="http://schemas.microsoft.com/office/drawing/2014/main" val="20002"/>
                    </a:ext>
                  </a:extLst>
                </a:gridCol>
              </a:tblGrid>
              <a:tr h="665988">
                <a:tc>
                  <a:txBody>
                    <a:bodyPr/>
                    <a:lstStyle/>
                    <a:p>
                      <a:pPr marL="0" marR="0" algn="ctr">
                        <a:lnSpc>
                          <a:spcPct val="115000"/>
                        </a:lnSpc>
                        <a:spcBef>
                          <a:spcPts val="0"/>
                        </a:spcBef>
                        <a:spcAft>
                          <a:spcPts val="0"/>
                        </a:spcAft>
                      </a:pPr>
                      <a:r>
                        <a:rPr lang="en-US" sz="1900" dirty="0">
                          <a:latin typeface="Arial" pitchFamily="34" charset="0"/>
                          <a:cs typeface="Arial" pitchFamily="34" charset="0"/>
                        </a:rPr>
                        <a:t>Student </a:t>
                      </a:r>
                      <a:br>
                        <a:rPr lang="en-US" sz="1900" dirty="0">
                          <a:latin typeface="Arial" pitchFamily="34" charset="0"/>
                          <a:cs typeface="Arial" pitchFamily="34" charset="0"/>
                        </a:rPr>
                      </a:br>
                      <a:r>
                        <a:rPr lang="en-US" sz="1900" dirty="0">
                          <a:latin typeface="Arial" pitchFamily="34" charset="0"/>
                          <a:cs typeface="Arial" pitchFamily="34" charset="0"/>
                        </a:rPr>
                        <a:t>Grade</a:t>
                      </a:r>
                      <a:endParaRPr lang="en-US" sz="1900" dirty="0">
                        <a:latin typeface="Arial" pitchFamily="34" charset="0"/>
                        <a:ea typeface="Times New Roman"/>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900" dirty="0">
                          <a:latin typeface="Arial" pitchFamily="34" charset="0"/>
                          <a:cs typeface="Arial" pitchFamily="34" charset="0"/>
                        </a:rPr>
                        <a:t>Content Areas to Be Administered to Each Student</a:t>
                      </a:r>
                      <a:endParaRPr lang="en-US" sz="1900" dirty="0">
                        <a:latin typeface="Arial" pitchFamily="34" charset="0"/>
                        <a:ea typeface="Times New Roman"/>
                        <a:cs typeface="Arial" pitchFamily="34" charset="0"/>
                      </a:endParaRPr>
                    </a:p>
                  </a:txBody>
                  <a:tcPr marL="68580" marR="68580" marT="0" marB="0" anchor="ctr"/>
                </a:tc>
                <a:extLst>
                  <a:ext uri="{0D108BD9-81ED-4DB2-BD59-A6C34878D82A}">
                    <a16:rowId xmlns:a16="http://schemas.microsoft.com/office/drawing/2014/main" val="10000"/>
                  </a:ext>
                </a:extLst>
              </a:tr>
              <a:tr h="556409">
                <a:tc>
                  <a:txBody>
                    <a:bodyPr/>
                    <a:lstStyle/>
                    <a:p>
                      <a:pPr marL="0" marR="0" algn="ctr">
                        <a:lnSpc>
                          <a:spcPct val="115000"/>
                        </a:lnSpc>
                        <a:spcBef>
                          <a:spcPts val="0"/>
                        </a:spcBef>
                        <a:spcAft>
                          <a:spcPts val="0"/>
                        </a:spcAft>
                      </a:pPr>
                      <a:r>
                        <a:rPr lang="en-US" sz="1900" dirty="0">
                          <a:latin typeface="Arial" pitchFamily="34" charset="0"/>
                          <a:cs typeface="Arial" pitchFamily="34" charset="0"/>
                        </a:rPr>
                        <a:t>3</a:t>
                      </a:r>
                      <a:endParaRPr lang="en-US" sz="1900" dirty="0">
                        <a:latin typeface="Arial" pitchFamily="34" charset="0"/>
                        <a:ea typeface="Times New Roman"/>
                        <a:cs typeface="Arial" pitchFamily="34" charset="0"/>
                      </a:endParaRPr>
                    </a:p>
                  </a:txBody>
                  <a:tcPr marL="68580" marR="68580" marT="0" marB="0" anchor="ctr"/>
                </a:tc>
                <a:tc>
                  <a:txBody>
                    <a:bodyPr/>
                    <a:lstStyle/>
                    <a:p>
                      <a:pPr marL="102870" marR="0">
                        <a:lnSpc>
                          <a:spcPct val="115000"/>
                        </a:lnSpc>
                        <a:spcBef>
                          <a:spcPts val="0"/>
                        </a:spcBef>
                        <a:spcAft>
                          <a:spcPts val="0"/>
                        </a:spcAft>
                      </a:pPr>
                      <a:r>
                        <a:rPr lang="en-US" sz="1900" dirty="0">
                          <a:latin typeface="Arial" pitchFamily="34" charset="0"/>
                          <a:cs typeface="Arial" pitchFamily="34" charset="0"/>
                        </a:rPr>
                        <a:t>ELA and Mathematics</a:t>
                      </a:r>
                      <a:endParaRPr lang="en-US" sz="1900" dirty="0">
                        <a:latin typeface="Arial" pitchFamily="34" charset="0"/>
                        <a:ea typeface="Times New Roman"/>
                        <a:cs typeface="Arial" pitchFamily="34" charset="0"/>
                      </a:endParaRPr>
                    </a:p>
                  </a:txBody>
                  <a:tcPr marL="68580" marR="68580" marT="0" marB="0" anchor="ctr"/>
                </a:tc>
                <a:extLst>
                  <a:ext uri="{0D108BD9-81ED-4DB2-BD59-A6C34878D82A}">
                    <a16:rowId xmlns:a16="http://schemas.microsoft.com/office/drawing/2014/main" val="10001"/>
                  </a:ext>
                </a:extLst>
              </a:tr>
              <a:tr h="556409">
                <a:tc>
                  <a:txBody>
                    <a:bodyPr/>
                    <a:lstStyle/>
                    <a:p>
                      <a:pPr marL="0" marR="0" algn="ctr">
                        <a:lnSpc>
                          <a:spcPct val="115000"/>
                        </a:lnSpc>
                        <a:spcBef>
                          <a:spcPts val="0"/>
                        </a:spcBef>
                        <a:spcAft>
                          <a:spcPts val="0"/>
                        </a:spcAft>
                      </a:pPr>
                      <a:r>
                        <a:rPr lang="en-US" sz="1900" dirty="0">
                          <a:latin typeface="Arial" pitchFamily="34" charset="0"/>
                          <a:cs typeface="Arial" pitchFamily="34" charset="0"/>
                        </a:rPr>
                        <a:t>4</a:t>
                      </a:r>
                      <a:endParaRPr lang="en-US" sz="1900" dirty="0">
                        <a:latin typeface="Arial" pitchFamily="34" charset="0"/>
                        <a:ea typeface="Times New Roman"/>
                        <a:cs typeface="Arial" pitchFamily="34" charset="0"/>
                      </a:endParaRPr>
                    </a:p>
                  </a:txBody>
                  <a:tcPr marL="68580" marR="68580" marT="0" marB="0" anchor="ctr"/>
                </a:tc>
                <a:tc>
                  <a:txBody>
                    <a:bodyPr/>
                    <a:lstStyle/>
                    <a:p>
                      <a:pPr marL="102870" marR="0">
                        <a:lnSpc>
                          <a:spcPct val="115000"/>
                        </a:lnSpc>
                        <a:spcBef>
                          <a:spcPts val="0"/>
                        </a:spcBef>
                        <a:spcAft>
                          <a:spcPts val="0"/>
                        </a:spcAft>
                      </a:pPr>
                      <a:r>
                        <a:rPr lang="en-US" sz="1900" dirty="0">
                          <a:latin typeface="Arial" pitchFamily="34" charset="0"/>
                          <a:cs typeface="Arial" pitchFamily="34" charset="0"/>
                        </a:rPr>
                        <a:t>ELA,</a:t>
                      </a:r>
                      <a:r>
                        <a:rPr lang="en-US" sz="1900" baseline="0" dirty="0">
                          <a:latin typeface="Arial" pitchFamily="34" charset="0"/>
                          <a:cs typeface="Arial" pitchFamily="34" charset="0"/>
                        </a:rPr>
                        <a:t> </a:t>
                      </a:r>
                      <a:r>
                        <a:rPr lang="en-US" sz="1900" dirty="0">
                          <a:latin typeface="Arial" pitchFamily="34" charset="0"/>
                          <a:cs typeface="Arial" pitchFamily="34" charset="0"/>
                        </a:rPr>
                        <a:t>Mathematics, </a:t>
                      </a:r>
                      <a:endParaRPr lang="en-US" sz="1900" dirty="0">
                        <a:latin typeface="Arial" pitchFamily="34" charset="0"/>
                        <a:ea typeface="Times New Roman"/>
                        <a:cs typeface="Arial" pitchFamily="34" charset="0"/>
                      </a:endParaRPr>
                    </a:p>
                  </a:txBody>
                  <a:tcPr marL="68580" marR="68580" marT="0" marB="0" anchor="ctr"/>
                </a:tc>
                <a:extLst>
                  <a:ext uri="{0D108BD9-81ED-4DB2-BD59-A6C34878D82A}">
                    <a16:rowId xmlns:a16="http://schemas.microsoft.com/office/drawing/2014/main" val="10002"/>
                  </a:ext>
                </a:extLst>
              </a:tr>
              <a:tr h="556409">
                <a:tc>
                  <a:txBody>
                    <a:bodyPr/>
                    <a:lstStyle/>
                    <a:p>
                      <a:pPr marL="0" marR="0" algn="ctr">
                        <a:lnSpc>
                          <a:spcPct val="115000"/>
                        </a:lnSpc>
                        <a:spcBef>
                          <a:spcPts val="0"/>
                        </a:spcBef>
                        <a:spcAft>
                          <a:spcPts val="0"/>
                        </a:spcAft>
                      </a:pPr>
                      <a:r>
                        <a:rPr lang="en-US" sz="1900" dirty="0">
                          <a:latin typeface="Arial" pitchFamily="34" charset="0"/>
                          <a:cs typeface="Arial" pitchFamily="34" charset="0"/>
                        </a:rPr>
                        <a:t>5</a:t>
                      </a:r>
                      <a:endParaRPr lang="en-US" sz="1900" dirty="0">
                        <a:latin typeface="Arial" pitchFamily="34" charset="0"/>
                        <a:ea typeface="Times New Roman"/>
                        <a:cs typeface="Arial" pitchFamily="34" charset="0"/>
                      </a:endParaRPr>
                    </a:p>
                  </a:txBody>
                  <a:tcPr marL="68580" marR="68580" marT="0" marB="0" anchor="ctr"/>
                </a:tc>
                <a:tc>
                  <a:txBody>
                    <a:bodyPr/>
                    <a:lstStyle/>
                    <a:p>
                      <a:pPr marL="102870" marR="0">
                        <a:lnSpc>
                          <a:spcPct val="115000"/>
                        </a:lnSpc>
                        <a:spcBef>
                          <a:spcPts val="0"/>
                        </a:spcBef>
                        <a:spcAft>
                          <a:spcPts val="0"/>
                        </a:spcAft>
                      </a:pPr>
                      <a:r>
                        <a:rPr lang="en-US" sz="1900" dirty="0">
                          <a:latin typeface="Arial" pitchFamily="34" charset="0"/>
                          <a:cs typeface="Arial" pitchFamily="34" charset="0"/>
                        </a:rPr>
                        <a:t>ELA, Mathematics, and Science</a:t>
                      </a:r>
                      <a:endParaRPr lang="en-US" sz="1900" dirty="0">
                        <a:latin typeface="Arial" pitchFamily="34" charset="0"/>
                        <a:ea typeface="Times New Roman"/>
                        <a:cs typeface="Arial" pitchFamily="34" charset="0"/>
                      </a:endParaRPr>
                    </a:p>
                  </a:txBody>
                  <a:tcPr marL="68580" marR="68580" marT="0" marB="0" anchor="ctr"/>
                </a:tc>
                <a:extLst>
                  <a:ext uri="{0D108BD9-81ED-4DB2-BD59-A6C34878D82A}">
                    <a16:rowId xmlns:a16="http://schemas.microsoft.com/office/drawing/2014/main" val="10003"/>
                  </a:ext>
                </a:extLst>
              </a:tr>
              <a:tr h="556409">
                <a:tc>
                  <a:txBody>
                    <a:bodyPr/>
                    <a:lstStyle/>
                    <a:p>
                      <a:pPr marL="0" marR="0" algn="ctr">
                        <a:lnSpc>
                          <a:spcPct val="115000"/>
                        </a:lnSpc>
                        <a:spcBef>
                          <a:spcPts val="0"/>
                        </a:spcBef>
                        <a:spcAft>
                          <a:spcPts val="0"/>
                        </a:spcAft>
                      </a:pPr>
                      <a:r>
                        <a:rPr lang="en-US" sz="1900" dirty="0">
                          <a:latin typeface="Arial" pitchFamily="34" charset="0"/>
                          <a:cs typeface="Arial" pitchFamily="34" charset="0"/>
                        </a:rPr>
                        <a:t>6</a:t>
                      </a:r>
                      <a:endParaRPr lang="en-US" sz="1900" dirty="0">
                        <a:latin typeface="Arial" pitchFamily="34" charset="0"/>
                        <a:ea typeface="Times New Roman"/>
                        <a:cs typeface="Arial" pitchFamily="34" charset="0"/>
                      </a:endParaRPr>
                    </a:p>
                  </a:txBody>
                  <a:tcPr marL="68580" marR="68580" marT="0" marB="0" anchor="ctr"/>
                </a:tc>
                <a:tc>
                  <a:txBody>
                    <a:bodyPr/>
                    <a:lstStyle/>
                    <a:p>
                      <a:pPr marL="102870" marR="0">
                        <a:lnSpc>
                          <a:spcPct val="115000"/>
                        </a:lnSpc>
                        <a:spcBef>
                          <a:spcPts val="0"/>
                        </a:spcBef>
                        <a:spcAft>
                          <a:spcPts val="0"/>
                        </a:spcAft>
                      </a:pPr>
                      <a:r>
                        <a:rPr lang="en-US" sz="1900" dirty="0">
                          <a:latin typeface="Arial" pitchFamily="34" charset="0"/>
                          <a:cs typeface="Arial" pitchFamily="34" charset="0"/>
                        </a:rPr>
                        <a:t>ELA, Mathematics, </a:t>
                      </a:r>
                      <a:endParaRPr lang="en-US" sz="1900" dirty="0">
                        <a:latin typeface="Arial" pitchFamily="34" charset="0"/>
                        <a:ea typeface="Times New Roman"/>
                        <a:cs typeface="Arial" pitchFamily="34" charset="0"/>
                      </a:endParaRPr>
                    </a:p>
                  </a:txBody>
                  <a:tcPr marL="68580" marR="68580" marT="0" marB="0" anchor="ctr"/>
                </a:tc>
                <a:extLst>
                  <a:ext uri="{0D108BD9-81ED-4DB2-BD59-A6C34878D82A}">
                    <a16:rowId xmlns:a16="http://schemas.microsoft.com/office/drawing/2014/main" val="10004"/>
                  </a:ext>
                </a:extLst>
              </a:tr>
              <a:tr h="556409">
                <a:tc>
                  <a:txBody>
                    <a:bodyPr/>
                    <a:lstStyle/>
                    <a:p>
                      <a:pPr marL="0" marR="0" algn="ctr">
                        <a:lnSpc>
                          <a:spcPct val="115000"/>
                        </a:lnSpc>
                        <a:spcBef>
                          <a:spcPts val="0"/>
                        </a:spcBef>
                        <a:spcAft>
                          <a:spcPts val="0"/>
                        </a:spcAft>
                      </a:pPr>
                      <a:r>
                        <a:rPr lang="en-US" sz="1900" dirty="0">
                          <a:latin typeface="Arial" pitchFamily="34" charset="0"/>
                          <a:cs typeface="Arial" pitchFamily="34" charset="0"/>
                        </a:rPr>
                        <a:t>7</a:t>
                      </a:r>
                      <a:endParaRPr lang="en-US" sz="1900" dirty="0">
                        <a:latin typeface="Arial" pitchFamily="34" charset="0"/>
                        <a:ea typeface="Times New Roman"/>
                        <a:cs typeface="Arial" pitchFamily="34" charset="0"/>
                      </a:endParaRPr>
                    </a:p>
                  </a:txBody>
                  <a:tcPr marL="68580" marR="68580" marT="0" marB="0" anchor="ctr"/>
                </a:tc>
                <a:tc>
                  <a:txBody>
                    <a:bodyPr/>
                    <a:lstStyle/>
                    <a:p>
                      <a:pPr marL="102870" marR="0">
                        <a:lnSpc>
                          <a:spcPct val="115000"/>
                        </a:lnSpc>
                        <a:spcBef>
                          <a:spcPts val="0"/>
                        </a:spcBef>
                        <a:spcAft>
                          <a:spcPts val="0"/>
                        </a:spcAft>
                      </a:pPr>
                      <a:r>
                        <a:rPr lang="en-US" sz="1900" dirty="0">
                          <a:latin typeface="Arial" pitchFamily="34" charset="0"/>
                          <a:cs typeface="Arial" pitchFamily="34" charset="0"/>
                        </a:rPr>
                        <a:t>ELA and Mathematics</a:t>
                      </a:r>
                      <a:endParaRPr lang="en-US" sz="1900" dirty="0">
                        <a:latin typeface="Arial" pitchFamily="34" charset="0"/>
                        <a:ea typeface="Times New Roman"/>
                        <a:cs typeface="Arial" pitchFamily="34" charset="0"/>
                      </a:endParaRPr>
                    </a:p>
                  </a:txBody>
                  <a:tcPr marL="68580" marR="68580" marT="0" marB="0" anchor="ctr"/>
                </a:tc>
                <a:extLst>
                  <a:ext uri="{0D108BD9-81ED-4DB2-BD59-A6C34878D82A}">
                    <a16:rowId xmlns:a16="http://schemas.microsoft.com/office/drawing/2014/main" val="10005"/>
                  </a:ext>
                </a:extLst>
              </a:tr>
              <a:tr h="556409">
                <a:tc>
                  <a:txBody>
                    <a:bodyPr/>
                    <a:lstStyle/>
                    <a:p>
                      <a:pPr marL="0" marR="0" algn="ctr">
                        <a:lnSpc>
                          <a:spcPct val="115000"/>
                        </a:lnSpc>
                        <a:spcBef>
                          <a:spcPts val="0"/>
                        </a:spcBef>
                        <a:spcAft>
                          <a:spcPts val="0"/>
                        </a:spcAft>
                      </a:pPr>
                      <a:r>
                        <a:rPr lang="en-US" sz="1900" dirty="0">
                          <a:latin typeface="Arial" pitchFamily="34" charset="0"/>
                          <a:cs typeface="Arial" pitchFamily="34" charset="0"/>
                        </a:rPr>
                        <a:t>8</a:t>
                      </a:r>
                      <a:endParaRPr lang="en-US" sz="1900" dirty="0">
                        <a:latin typeface="Arial" pitchFamily="34" charset="0"/>
                        <a:ea typeface="Times New Roman"/>
                        <a:cs typeface="Arial" pitchFamily="34" charset="0"/>
                      </a:endParaRPr>
                    </a:p>
                  </a:txBody>
                  <a:tcPr marL="68580" marR="68580" marT="0" marB="0" anchor="ctr"/>
                </a:tc>
                <a:tc>
                  <a:txBody>
                    <a:bodyPr/>
                    <a:lstStyle/>
                    <a:p>
                      <a:pPr marL="102870" marR="0">
                        <a:lnSpc>
                          <a:spcPct val="115000"/>
                        </a:lnSpc>
                        <a:spcBef>
                          <a:spcPts val="0"/>
                        </a:spcBef>
                        <a:spcAft>
                          <a:spcPts val="0"/>
                        </a:spcAft>
                      </a:pPr>
                      <a:r>
                        <a:rPr lang="en-US" sz="1900" dirty="0">
                          <a:latin typeface="Arial" pitchFamily="34" charset="0"/>
                          <a:cs typeface="Arial" pitchFamily="34" charset="0"/>
                        </a:rPr>
                        <a:t>ELA, Mathematics, and Science</a:t>
                      </a:r>
                      <a:endParaRPr lang="en-US" sz="1900" dirty="0">
                        <a:latin typeface="Arial" pitchFamily="34" charset="0"/>
                        <a:ea typeface="Times New Roman"/>
                        <a:cs typeface="Arial" pitchFamily="34" charset="0"/>
                      </a:endParaRPr>
                    </a:p>
                  </a:txBody>
                  <a:tcPr marL="68580" marR="68580" marT="0" marB="0" anchor="ctr"/>
                </a:tc>
                <a:extLst>
                  <a:ext uri="{0D108BD9-81ED-4DB2-BD59-A6C34878D82A}">
                    <a16:rowId xmlns:a16="http://schemas.microsoft.com/office/drawing/2014/main" val="10006"/>
                  </a:ext>
                </a:extLst>
              </a:tr>
              <a:tr h="665985">
                <a:tc>
                  <a:txBody>
                    <a:bodyPr/>
                    <a:lstStyle/>
                    <a:p>
                      <a:pPr marL="0" marR="0" algn="ctr">
                        <a:lnSpc>
                          <a:spcPct val="115000"/>
                        </a:lnSpc>
                        <a:spcBef>
                          <a:spcPts val="0"/>
                        </a:spcBef>
                        <a:spcAft>
                          <a:spcPts val="0"/>
                        </a:spcAft>
                      </a:pPr>
                      <a:r>
                        <a:rPr lang="en-US" sz="1900" dirty="0">
                          <a:latin typeface="Arial" pitchFamily="34" charset="0"/>
                          <a:cs typeface="Arial" pitchFamily="34" charset="0"/>
                        </a:rPr>
                        <a:t>10 - 12</a:t>
                      </a:r>
                      <a:endParaRPr lang="en-US" sz="1900" dirty="0">
                        <a:latin typeface="Arial" pitchFamily="34" charset="0"/>
                        <a:ea typeface="Times New Roman"/>
                        <a:cs typeface="Arial" pitchFamily="34" charset="0"/>
                      </a:endParaRPr>
                    </a:p>
                  </a:txBody>
                  <a:tcPr marL="68580" marR="68580" marT="0" marB="0" anchor="ctr"/>
                </a:tc>
                <a:tc>
                  <a:txBody>
                    <a:bodyPr/>
                    <a:lstStyle/>
                    <a:p>
                      <a:pPr marL="102870" marR="0">
                        <a:lnSpc>
                          <a:spcPct val="115000"/>
                        </a:lnSpc>
                        <a:spcBef>
                          <a:spcPts val="0"/>
                        </a:spcBef>
                        <a:spcAft>
                          <a:spcPts val="0"/>
                        </a:spcAft>
                      </a:pPr>
                      <a:r>
                        <a:rPr lang="en-US" sz="1900" dirty="0">
                          <a:latin typeface="Arial" pitchFamily="34" charset="0"/>
                          <a:cs typeface="Arial" pitchFamily="34" charset="0"/>
                        </a:rPr>
                        <a:t>ELA, Mathematics, Science, and Social Studies </a:t>
                      </a:r>
                      <a:endParaRPr lang="en-US" sz="1900" dirty="0">
                        <a:latin typeface="Arial" pitchFamily="34" charset="0"/>
                        <a:ea typeface="Times New Roman"/>
                        <a:cs typeface="Arial" pitchFamily="34" charset="0"/>
                      </a:endParaRPr>
                    </a:p>
                  </a:txBody>
                  <a:tcPr marL="68580" marR="68580" marT="0" marB="0" anchor="ct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0"/>
          </p:nvPr>
        </p:nvSpPr>
        <p:spPr/>
        <p:txBody>
          <a:bodyPr>
            <a:normAutofit fontScale="85000" lnSpcReduction="20000"/>
          </a:bodyPr>
          <a:lstStyle/>
          <a:p>
            <a:pPr fontAlgn="base">
              <a:spcBef>
                <a:spcPct val="0"/>
              </a:spcBef>
              <a:spcAft>
                <a:spcPct val="0"/>
              </a:spcAft>
              <a:defRPr/>
            </a:pPr>
            <a:fld id="{101F0A37-C877-4DAE-AFEB-20FA06F09D5B}" type="slidenum">
              <a:rPr lang="en-US">
                <a:latin typeface="Tahoma" pitchFamily="34" charset="0"/>
              </a:rPr>
              <a:pPr fontAlgn="base">
                <a:spcBef>
                  <a:spcPct val="0"/>
                </a:spcBef>
                <a:spcAft>
                  <a:spcPct val="0"/>
                </a:spcAft>
                <a:defRPr/>
              </a:pPr>
              <a:t>4</a:t>
            </a:fld>
            <a:endParaRPr lang="en-US" dirty="0">
              <a:latin typeface="Tahoma" pitchFamily="34" charset="0"/>
            </a:endParaRPr>
          </a:p>
        </p:txBody>
      </p:sp>
      <p:pic>
        <p:nvPicPr>
          <p:cNvPr id="2" name="4">
            <a:hlinkClick r:id="" action="ppaction://media"/>
            <a:extLst>
              <a:ext uri="{FF2B5EF4-FFF2-40B4-BE49-F238E27FC236}">
                <a16:creationId xmlns:a16="http://schemas.microsoft.com/office/drawing/2014/main" id="{F2B0781C-A175-46DB-8A2D-8AC1CBF489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9247" y="6370729"/>
            <a:ext cx="487363" cy="487362"/>
          </a:xfrm>
          <a:prstGeom prst="rect">
            <a:avLst/>
          </a:prstGeom>
        </p:spPr>
      </p:pic>
    </p:spTree>
    <p:extLst>
      <p:ext uri="{BB962C8B-B14F-4D97-AF65-F5344CB8AC3E}">
        <p14:creationId xmlns:p14="http://schemas.microsoft.com/office/powerpoint/2010/main" val="103218376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6344-8B25-4D61-B9ED-08B1AC3060FC}"/>
              </a:ext>
            </a:extLst>
          </p:cNvPr>
          <p:cNvSpPr>
            <a:spLocks noGrp="1"/>
          </p:cNvSpPr>
          <p:nvPr>
            <p:ph type="title"/>
          </p:nvPr>
        </p:nvSpPr>
        <p:spPr/>
        <p:txBody>
          <a:bodyPr/>
          <a:lstStyle/>
          <a:p>
            <a:r>
              <a:rPr lang="en-US" dirty="0"/>
              <a:t>Ending the Test</a:t>
            </a:r>
          </a:p>
        </p:txBody>
      </p:sp>
      <p:pic>
        <p:nvPicPr>
          <p:cNvPr id="6" name="Content Placeholder 5">
            <a:extLst>
              <a:ext uri="{FF2B5EF4-FFF2-40B4-BE49-F238E27FC236}">
                <a16:creationId xmlns:a16="http://schemas.microsoft.com/office/drawing/2014/main" id="{83E21B42-6E00-4A46-B540-7B1D3A227A8E}"/>
              </a:ext>
            </a:extLst>
          </p:cNvPr>
          <p:cNvPicPr>
            <a:picLocks noGrp="1" noChangeAspect="1"/>
          </p:cNvPicPr>
          <p:nvPr>
            <p:ph sz="quarter" idx="1"/>
          </p:nvPr>
        </p:nvPicPr>
        <p:blipFill>
          <a:blip r:embed="rId5">
            <a:extLst>
              <a:ext uri="{28A0092B-C50C-407E-A947-70E740481C1C}">
                <a14:useLocalDpi xmlns:a14="http://schemas.microsoft.com/office/drawing/2010/main" val="0"/>
              </a:ext>
            </a:extLst>
          </a:blip>
          <a:stretch>
            <a:fillRect/>
          </a:stretch>
        </p:blipFill>
        <p:spPr>
          <a:xfrm>
            <a:off x="2209800" y="2531243"/>
            <a:ext cx="4495800" cy="1033517"/>
          </a:xfrm>
        </p:spPr>
      </p:pic>
      <p:sp>
        <p:nvSpPr>
          <p:cNvPr id="4" name="Slide Number Placeholder 3">
            <a:extLst>
              <a:ext uri="{FF2B5EF4-FFF2-40B4-BE49-F238E27FC236}">
                <a16:creationId xmlns:a16="http://schemas.microsoft.com/office/drawing/2014/main" id="{D8BD931C-AFDE-4977-87FA-5711DF132E85}"/>
              </a:ext>
            </a:extLst>
          </p:cNvPr>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40</a:t>
            </a:fld>
            <a:endParaRPr lang="en-US" dirty="0">
              <a:latin typeface="Tahoma" pitchFamily="34" charset="0"/>
            </a:endParaRPr>
          </a:p>
        </p:txBody>
      </p:sp>
      <p:pic>
        <p:nvPicPr>
          <p:cNvPr id="8" name="Picture 7">
            <a:extLst>
              <a:ext uri="{FF2B5EF4-FFF2-40B4-BE49-F238E27FC236}">
                <a16:creationId xmlns:a16="http://schemas.microsoft.com/office/drawing/2014/main" id="{43FDEF7A-D617-4B0D-B38A-9D71748AF7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839" y="1539637"/>
            <a:ext cx="7794325" cy="819094"/>
          </a:xfrm>
          <a:prstGeom prst="rect">
            <a:avLst/>
          </a:prstGeom>
        </p:spPr>
      </p:pic>
      <p:pic>
        <p:nvPicPr>
          <p:cNvPr id="10" name="Picture 9">
            <a:extLst>
              <a:ext uri="{FF2B5EF4-FFF2-40B4-BE49-F238E27FC236}">
                <a16:creationId xmlns:a16="http://schemas.microsoft.com/office/drawing/2014/main" id="{FF8342F9-3A6A-4073-8EC9-9AFE7F048D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2200" y="3733800"/>
            <a:ext cx="4267200" cy="2946316"/>
          </a:xfrm>
          <a:prstGeom prst="rect">
            <a:avLst/>
          </a:prstGeom>
          <a:ln>
            <a:solidFill>
              <a:schemeClr val="bg1">
                <a:lumMod val="65000"/>
              </a:schemeClr>
            </a:solidFill>
          </a:ln>
        </p:spPr>
      </p:pic>
      <p:pic>
        <p:nvPicPr>
          <p:cNvPr id="3" name="40">
            <a:hlinkClick r:id="" action="ppaction://media"/>
            <a:extLst>
              <a:ext uri="{FF2B5EF4-FFF2-40B4-BE49-F238E27FC236}">
                <a16:creationId xmlns:a16="http://schemas.microsoft.com/office/drawing/2014/main" id="{C87BF8B5-C780-41A5-92FF-12FA9044B9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37854" y="6370637"/>
            <a:ext cx="487363" cy="487363"/>
          </a:xfrm>
          <a:prstGeom prst="rect">
            <a:avLst/>
          </a:prstGeom>
        </p:spPr>
      </p:pic>
    </p:spTree>
    <p:extLst>
      <p:ext uri="{BB962C8B-B14F-4D97-AF65-F5344CB8AC3E}">
        <p14:creationId xmlns:p14="http://schemas.microsoft.com/office/powerpoint/2010/main" val="20117616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12775" y="228600"/>
            <a:ext cx="8153400" cy="990600"/>
          </a:xfrm>
        </p:spPr>
        <p:txBody>
          <a:bodyPr/>
          <a:lstStyle/>
          <a:p>
            <a:pPr eaLnBrk="1" hangingPunct="1"/>
            <a:r>
              <a:rPr lang="en-US" altLang="en-US" dirty="0"/>
              <a:t>Alternate Assessment Portal</a:t>
            </a:r>
            <a:endParaRPr lang="en-US" altLang="en-US" sz="2400" dirty="0"/>
          </a:p>
        </p:txBody>
      </p:sp>
      <p:sp>
        <p:nvSpPr>
          <p:cNvPr id="132099" name="Rectangle 3"/>
          <p:cNvSpPr>
            <a:spLocks noGrp="1" noChangeArrowheads="1"/>
          </p:cNvSpPr>
          <p:nvPr>
            <p:ph sz="quarter" idx="1"/>
          </p:nvPr>
        </p:nvSpPr>
        <p:spPr>
          <a:xfrm>
            <a:off x="0" y="1676400"/>
            <a:ext cx="4114800" cy="4876800"/>
          </a:xfrm>
        </p:spPr>
        <p:txBody>
          <a:bodyPr/>
          <a:lstStyle/>
          <a:p>
            <a:pPr marL="0" indent="0" eaLnBrk="1" hangingPunct="1">
              <a:spcBef>
                <a:spcPts val="600"/>
              </a:spcBef>
              <a:spcAft>
                <a:spcPts val="600"/>
              </a:spcAft>
              <a:buFont typeface="Wingdings" pitchFamily="2" charset="2"/>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b="1" dirty="0">
                <a:ea typeface="MS PGothic" pitchFamily="34" charset="-128"/>
              </a:rPr>
              <a:t>For more information:</a:t>
            </a:r>
          </a:p>
          <a:p>
            <a:pPr eaLnBrk="1" hangingPunct="1">
              <a:spcBef>
                <a:spcPts val="600"/>
              </a:spcBef>
              <a:spcAft>
                <a:spcPts val="60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200" dirty="0">
                <a:ea typeface="MS PGothic" pitchFamily="34" charset="-128"/>
              </a:rPr>
              <a:t>Visit the Ohio Alternate Assessment Portal at http://oh-alt.portal.airast.org/.</a:t>
            </a:r>
          </a:p>
          <a:p>
            <a:pPr marL="274637" lvl="2" indent="0" eaLnBrk="1" hangingPunct="1">
              <a:spcBef>
                <a:spcPts val="600"/>
              </a:spcBef>
              <a:spcAft>
                <a:spcPts val="600"/>
              </a:spcAft>
              <a:buSzPct val="60000"/>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1600" i="1" dirty="0">
                <a:ea typeface="MS PGothic" pitchFamily="34" charset="-128"/>
              </a:rPr>
              <a:t>Note: No username or password is required to access the portal itself.</a:t>
            </a:r>
          </a:p>
          <a:p>
            <a:pPr eaLnBrk="1" hangingPunct="1">
              <a:spcBef>
                <a:spcPts val="600"/>
              </a:spcBef>
              <a:spcAft>
                <a:spcPts val="60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b="1" dirty="0">
                <a:ea typeface="MS PGothic" pitchFamily="34" charset="-128"/>
              </a:rPr>
              <a:t>Access online systems</a:t>
            </a:r>
          </a:p>
          <a:p>
            <a:pPr eaLnBrk="1" hangingPunct="1">
              <a:spcBef>
                <a:spcPts val="600"/>
              </a:spcBef>
              <a:spcAft>
                <a:spcPts val="60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b="1" dirty="0">
                <a:ea typeface="MS PGothic" pitchFamily="34" charset="-128"/>
              </a:rPr>
              <a:t>Find resources</a:t>
            </a:r>
          </a:p>
          <a:p>
            <a:pPr eaLnBrk="1" hangingPunct="1">
              <a:spcBef>
                <a:spcPts val="600"/>
              </a:spcBef>
              <a:spcAft>
                <a:spcPts val="60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b="1" dirty="0">
                <a:ea typeface="MS PGothic" pitchFamily="34" charset="-128"/>
              </a:rPr>
              <a:t>FAQs</a:t>
            </a:r>
          </a:p>
          <a:p>
            <a:pPr eaLnBrk="1" hangingPunct="1">
              <a:spcBef>
                <a:spcPct val="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lang="en-US" sz="2400" dirty="0">
              <a:ea typeface="MS PGothic" pitchFamily="34" charset="-128"/>
            </a:endParaRPr>
          </a:p>
        </p:txBody>
      </p:sp>
      <p:sp>
        <p:nvSpPr>
          <p:cNvPr id="129028"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8F7C4CDB-E061-4784-8C8D-5B580E6E5C56}" type="slidenum">
              <a:rPr lang="en-US"/>
              <a:pPr>
                <a:defRPr/>
              </a:pPr>
              <a:t>41</a:t>
            </a:fld>
            <a:endParaRPr lang="en-US" dirty="0"/>
          </a:p>
        </p:txBody>
      </p:sp>
      <p:pic>
        <p:nvPicPr>
          <p:cNvPr id="3" name="Picture 2">
            <a:extLst>
              <a:ext uri="{FF2B5EF4-FFF2-40B4-BE49-F238E27FC236}">
                <a16:creationId xmlns:a16="http://schemas.microsoft.com/office/drawing/2014/main" id="{663D302A-FADD-4A03-8F15-D70D8CA9D0C6}"/>
              </a:ext>
            </a:extLst>
          </p:cNvPr>
          <p:cNvPicPr>
            <a:picLocks noChangeAspect="1"/>
          </p:cNvPicPr>
          <p:nvPr/>
        </p:nvPicPr>
        <p:blipFill>
          <a:blip r:embed="rId5"/>
          <a:stretch>
            <a:fillRect/>
          </a:stretch>
        </p:blipFill>
        <p:spPr>
          <a:xfrm>
            <a:off x="4038600" y="1676400"/>
            <a:ext cx="5026192" cy="4030996"/>
          </a:xfrm>
          <a:prstGeom prst="rect">
            <a:avLst/>
          </a:prstGeom>
          <a:effectLst>
            <a:outerShdw blurRad="50800" dist="38100" dir="10800000" algn="r" rotWithShape="0">
              <a:prstClr val="black">
                <a:alpha val="40000"/>
              </a:prstClr>
            </a:outerShdw>
          </a:effectLst>
        </p:spPr>
      </p:pic>
      <p:pic>
        <p:nvPicPr>
          <p:cNvPr id="2" name="41">
            <a:hlinkClick r:id="" action="ppaction://media"/>
            <a:extLst>
              <a:ext uri="{FF2B5EF4-FFF2-40B4-BE49-F238E27FC236}">
                <a16:creationId xmlns:a16="http://schemas.microsoft.com/office/drawing/2014/main" id="{34208A48-0A6F-4DA3-8F73-248CCB7E97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26007" y="6385718"/>
            <a:ext cx="487363" cy="487363"/>
          </a:xfrm>
          <a:prstGeom prst="rect">
            <a:avLst/>
          </a:prstGeom>
        </p:spPr>
      </p:pic>
    </p:spTree>
    <p:extLst>
      <p:ext uri="{BB962C8B-B14F-4D97-AF65-F5344CB8AC3E}">
        <p14:creationId xmlns:p14="http://schemas.microsoft.com/office/powerpoint/2010/main" val="266428851"/>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612775" y="228600"/>
            <a:ext cx="8153400" cy="990600"/>
          </a:xfrm>
        </p:spPr>
        <p:txBody>
          <a:bodyPr/>
          <a:lstStyle/>
          <a:p>
            <a:pPr eaLnBrk="1" hangingPunct="1"/>
            <a:r>
              <a:rPr lang="en-US" altLang="en-US" dirty="0"/>
              <a:t>Contact Information</a:t>
            </a:r>
          </a:p>
        </p:txBody>
      </p:sp>
      <p:sp>
        <p:nvSpPr>
          <p:cNvPr id="131075" name="Rectangle 3"/>
          <p:cNvSpPr>
            <a:spLocks noGrp="1" noChangeArrowheads="1"/>
          </p:cNvSpPr>
          <p:nvPr>
            <p:ph sz="quarter" idx="1"/>
          </p:nvPr>
        </p:nvSpPr>
        <p:spPr>
          <a:xfrm>
            <a:off x="612777" y="1600200"/>
            <a:ext cx="7769225" cy="4495800"/>
          </a:xfrm>
        </p:spPr>
        <p:txBody>
          <a:bodyPr>
            <a:normAutofit lnSpcReduction="10000"/>
          </a:bodyPr>
          <a:lstStyle/>
          <a:p>
            <a:pPr marL="0" indent="36513" algn="ctr" eaLnBrk="1" fontAlgn="auto" hangingPunct="1">
              <a:spcAft>
                <a:spcPts val="0"/>
              </a:spcAft>
              <a:buNone/>
              <a:defRPr/>
            </a:pPr>
            <a:r>
              <a:rPr lang="en-US" dirty="0"/>
              <a:t>For questions about online AASCD practice tests and the IFT administration:</a:t>
            </a:r>
          </a:p>
          <a:p>
            <a:pPr marL="0" indent="36513" algn="ctr" eaLnBrk="1" fontAlgn="auto" hangingPunct="1">
              <a:spcAft>
                <a:spcPts val="0"/>
              </a:spcAft>
              <a:buNone/>
              <a:defRPr/>
            </a:pPr>
            <a:endParaRPr lang="en-US" sz="3600" dirty="0"/>
          </a:p>
          <a:p>
            <a:pPr marL="0" indent="36513" algn="ctr" eaLnBrk="1" fontAlgn="auto" hangingPunct="1">
              <a:spcAft>
                <a:spcPts val="0"/>
              </a:spcAft>
              <a:buNone/>
              <a:defRPr/>
            </a:pPr>
            <a:r>
              <a:rPr lang="en-US" sz="3600" dirty="0"/>
              <a:t>Ohio Help Desk</a:t>
            </a:r>
          </a:p>
          <a:p>
            <a:pPr marL="0" indent="36513" algn="ctr" eaLnBrk="1" fontAlgn="auto" hangingPunct="1">
              <a:spcAft>
                <a:spcPts val="0"/>
              </a:spcAft>
              <a:buNone/>
              <a:defRPr/>
            </a:pPr>
            <a:endParaRPr lang="en-US" sz="3600" dirty="0"/>
          </a:p>
          <a:p>
            <a:pPr marL="320040" indent="-320040" algn="ctr" eaLnBrk="1" fontAlgn="auto" hangingPunct="1">
              <a:spcAft>
                <a:spcPts val="0"/>
              </a:spcAft>
              <a:buNone/>
              <a:defRPr/>
            </a:pPr>
            <a:r>
              <a:rPr lang="en-US" sz="3600" dirty="0"/>
              <a:t>1-877-231-7809</a:t>
            </a:r>
          </a:p>
          <a:p>
            <a:pPr marL="365760" indent="-256032" algn="ctr" eaLnBrk="1" fontAlgn="auto" hangingPunct="1">
              <a:spcAft>
                <a:spcPts val="0"/>
              </a:spcAft>
              <a:buNone/>
              <a:defRPr/>
            </a:pPr>
            <a:endParaRPr lang="en-US" sz="3600" dirty="0"/>
          </a:p>
          <a:p>
            <a:pPr marL="365760" indent="-256032" algn="ctr" eaLnBrk="1" fontAlgn="auto" hangingPunct="1">
              <a:spcAft>
                <a:spcPts val="0"/>
              </a:spcAft>
              <a:buNone/>
              <a:defRPr/>
            </a:pPr>
            <a:r>
              <a:rPr lang="en-US" sz="3600" b="1" dirty="0"/>
              <a:t>Ohhelpdesk@air.org</a:t>
            </a:r>
          </a:p>
        </p:txBody>
      </p:sp>
      <p:sp>
        <p:nvSpPr>
          <p:cNvPr id="128004" name="Slide Number Placeholder 5"/>
          <p:cNvSpPr>
            <a:spLocks noGrp="1"/>
          </p:cNvSpPr>
          <p:nvPr>
            <p:ph type="sldNum" sz="quarter" idx="10"/>
          </p:nvPr>
        </p:nvSpPr>
        <p:spPr bwMode="auto">
          <a:ln>
            <a:miter lim="800000"/>
            <a:headEnd/>
            <a:tailEnd/>
          </a:ln>
        </p:spPr>
        <p:txBody>
          <a:bodyPr vert="horz" wrap="square" lIns="91440" tIns="45720" rIns="91440" bIns="45720" numCol="1" anchor="ctr" anchorCtr="0" compatLnSpc="1">
            <a:prstTxWarp prst="textNoShape">
              <a:avLst/>
            </a:prstTxWarp>
            <a:normAutofit fontScale="85000" lnSpcReduction="20000"/>
          </a:bodyPr>
          <a:lstStyle/>
          <a:p>
            <a:pPr fontAlgn="base">
              <a:spcBef>
                <a:spcPct val="0"/>
              </a:spcBef>
              <a:spcAft>
                <a:spcPct val="0"/>
              </a:spcAft>
              <a:defRPr/>
            </a:pPr>
            <a:fld id="{70AF54B8-CBB7-4C0F-A011-B3B31AD92813}" type="slidenum">
              <a:rPr lang="en-US">
                <a:latin typeface="Tahoma" pitchFamily="34" charset="0"/>
              </a:rPr>
              <a:pPr fontAlgn="base">
                <a:spcBef>
                  <a:spcPct val="0"/>
                </a:spcBef>
                <a:spcAft>
                  <a:spcPct val="0"/>
                </a:spcAft>
                <a:defRPr/>
              </a:pPr>
              <a:t>42</a:t>
            </a:fld>
            <a:endParaRPr lang="en-US" dirty="0">
              <a:latin typeface="Tahoma" pitchFamily="34" charset="0"/>
            </a:endParaRPr>
          </a:p>
        </p:txBody>
      </p:sp>
      <p:pic>
        <p:nvPicPr>
          <p:cNvPr id="2" name="42">
            <a:hlinkClick r:id="" action="ppaction://media"/>
            <a:extLst>
              <a:ext uri="{FF2B5EF4-FFF2-40B4-BE49-F238E27FC236}">
                <a16:creationId xmlns:a16="http://schemas.microsoft.com/office/drawing/2014/main" id="{2CFEA76D-2212-4ECC-BF2A-7320EBDA28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08545" y="6370637"/>
            <a:ext cx="487362" cy="487363"/>
          </a:xfrm>
          <a:prstGeom prst="rect">
            <a:avLst/>
          </a:prstGeom>
        </p:spPr>
      </p:pic>
    </p:spTree>
    <p:extLst>
      <p:ext uri="{BB962C8B-B14F-4D97-AF65-F5344CB8AC3E}">
        <p14:creationId xmlns:p14="http://schemas.microsoft.com/office/powerpoint/2010/main" val="2089708754"/>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Training</a:t>
            </a:r>
          </a:p>
        </p:txBody>
      </p:sp>
      <p:sp>
        <p:nvSpPr>
          <p:cNvPr id="3" name="Content Placeholder 2"/>
          <p:cNvSpPr>
            <a:spLocks noGrp="1"/>
          </p:cNvSpPr>
          <p:nvPr>
            <p:ph sz="quarter" idx="1"/>
          </p:nvPr>
        </p:nvSpPr>
        <p:spPr/>
        <p:txBody>
          <a:bodyPr/>
          <a:lstStyle/>
          <a:p>
            <a:pPr marL="0" indent="0" algn="ctr">
              <a:buNone/>
            </a:pPr>
            <a:endParaRPr lang="en-US" dirty="0"/>
          </a:p>
          <a:p>
            <a:pPr marL="0" indent="0" algn="ctr">
              <a:buNone/>
            </a:pPr>
            <a:r>
              <a:rPr lang="en-US" dirty="0"/>
              <a:t>State Support Teams</a:t>
            </a:r>
          </a:p>
          <a:p>
            <a:pPr marL="0" indent="0" algn="ctr">
              <a:buNone/>
            </a:pPr>
            <a:endParaRPr lang="en-US" dirty="0"/>
          </a:p>
          <a:p>
            <a:pPr marL="0" indent="0" algn="ctr">
              <a:buNone/>
            </a:pPr>
            <a:r>
              <a:rPr lang="en-US" dirty="0"/>
              <a:t>Education.ohio.gov</a:t>
            </a:r>
          </a:p>
          <a:p>
            <a:pPr marL="0" indent="0" algn="ctr">
              <a:buNone/>
            </a:pPr>
            <a:endParaRPr lang="en-US" dirty="0"/>
          </a:p>
          <a:p>
            <a:pPr marL="0" indent="0" algn="ctr">
              <a:buNone/>
            </a:pPr>
            <a:r>
              <a:rPr lang="en-US" dirty="0"/>
              <a:t>Key Word Search:</a:t>
            </a:r>
            <a:r>
              <a:rPr lang="en-US" i="1" dirty="0"/>
              <a:t> State Support Team </a:t>
            </a:r>
          </a:p>
        </p:txBody>
      </p:sp>
      <p:sp>
        <p:nvSpPr>
          <p:cNvPr id="4" name="Slide Number Placeholder 3"/>
          <p:cNvSpPr>
            <a:spLocks noGrp="1"/>
          </p:cNvSpPr>
          <p:nvPr>
            <p:ph type="sldNum" sz="quarter" idx="10"/>
          </p:nvPr>
        </p:nvSpPr>
        <p:spPr/>
        <p:txBody>
          <a:bodyPr>
            <a:normAutofit fontScale="85000" lnSpcReduction="20000"/>
          </a:bodyPr>
          <a:lstStyle/>
          <a:p>
            <a:pPr fontAlgn="base">
              <a:spcBef>
                <a:spcPct val="0"/>
              </a:spcBef>
              <a:spcAft>
                <a:spcPct val="0"/>
              </a:spcAft>
              <a:defRPr/>
            </a:pPr>
            <a:fld id="{4D0868EE-2160-41B6-8489-D76CF628BDBE}" type="slidenum">
              <a:rPr lang="en-US">
                <a:latin typeface="Tahoma" pitchFamily="34" charset="0"/>
              </a:rPr>
              <a:pPr fontAlgn="base">
                <a:spcBef>
                  <a:spcPct val="0"/>
                </a:spcBef>
                <a:spcAft>
                  <a:spcPct val="0"/>
                </a:spcAft>
                <a:defRPr/>
              </a:pPr>
              <a:t>43</a:t>
            </a:fld>
            <a:endParaRPr lang="en-US" dirty="0">
              <a:latin typeface="Tahoma" pitchFamily="34" charset="0"/>
            </a:endParaRPr>
          </a:p>
        </p:txBody>
      </p:sp>
      <p:pic>
        <p:nvPicPr>
          <p:cNvPr id="6" name="43_v2">
            <a:hlinkClick r:id="" action="ppaction://media"/>
            <a:extLst>
              <a:ext uri="{FF2B5EF4-FFF2-40B4-BE49-F238E27FC236}">
                <a16:creationId xmlns:a16="http://schemas.microsoft.com/office/drawing/2014/main" id="{AEEBE4A0-A2DF-431D-915F-F40FA29D1C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23257" y="6370638"/>
            <a:ext cx="487363" cy="487362"/>
          </a:xfrm>
          <a:prstGeom prst="rect">
            <a:avLst/>
          </a:prstGeom>
        </p:spPr>
      </p:pic>
    </p:spTree>
    <p:extLst>
      <p:ext uri="{BB962C8B-B14F-4D97-AF65-F5344CB8AC3E}">
        <p14:creationId xmlns:p14="http://schemas.microsoft.com/office/powerpoint/2010/main" val="96944185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US" altLang="en-US" dirty="0">
                <a:latin typeface="Arial" pitchFamily="34" charset="0"/>
                <a:cs typeface="Arial" pitchFamily="34" charset="0"/>
              </a:rPr>
              <a:t>Contact Information </a:t>
            </a:r>
            <a:r>
              <a:rPr lang="en-US" altLang="en-US" sz="2800" dirty="0">
                <a:latin typeface="Arial" pitchFamily="34" charset="0"/>
                <a:cs typeface="Arial" pitchFamily="34" charset="0"/>
              </a:rPr>
              <a:t>(cont.)</a:t>
            </a:r>
          </a:p>
        </p:txBody>
      </p:sp>
      <p:sp>
        <p:nvSpPr>
          <p:cNvPr id="157699" name="Rectangle 3"/>
          <p:cNvSpPr>
            <a:spLocks noGrp="1" noChangeArrowheads="1"/>
          </p:cNvSpPr>
          <p:nvPr>
            <p:ph sz="quarter" idx="1"/>
          </p:nvPr>
        </p:nvSpPr>
        <p:spPr>
          <a:xfrm>
            <a:off x="33337" y="1600200"/>
            <a:ext cx="4191000" cy="4572000"/>
          </a:xfrm>
        </p:spPr>
        <p:txBody>
          <a:bodyPr/>
          <a:lstStyle/>
          <a:p>
            <a:pPr algn="ctr" eaLnBrk="1" hangingPunct="1">
              <a:spcBef>
                <a:spcPct val="0"/>
              </a:spcBef>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b="1" dirty="0">
              <a:solidFill>
                <a:srgbClr val="000000"/>
              </a:solidFill>
              <a:latin typeface="Arial" pitchFamily="34" charset="0"/>
              <a:ea typeface="MS PGothic" pitchFamily="34" charset="-128"/>
              <a:cs typeface="Arial" pitchFamily="34" charset="0"/>
            </a:endParaRPr>
          </a:p>
          <a:p>
            <a:pPr algn="ctr" eaLnBrk="1" hangingPunct="1">
              <a:spcBef>
                <a:spcPct val="0"/>
              </a:spcBef>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b="1" dirty="0">
              <a:solidFill>
                <a:srgbClr val="000000"/>
              </a:solidFill>
              <a:latin typeface="Arial" pitchFamily="34" charset="0"/>
              <a:ea typeface="MS PGothic" pitchFamily="34" charset="-128"/>
              <a:cs typeface="Arial" pitchFamily="34" charset="0"/>
            </a:endParaRPr>
          </a:p>
          <a:p>
            <a:pPr algn="ctr" eaLnBrk="1" hangingPunct="1">
              <a:spcBef>
                <a:spcPct val="0"/>
              </a:spcBef>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b="1" dirty="0">
              <a:solidFill>
                <a:srgbClr val="000000"/>
              </a:solidFill>
              <a:latin typeface="Arial" pitchFamily="34" charset="0"/>
              <a:ea typeface="MS PGothic" pitchFamily="34" charset="-128"/>
              <a:cs typeface="Arial" pitchFamily="34" charset="0"/>
            </a:endParaRPr>
          </a:p>
          <a:p>
            <a:pPr algn="ctr" eaLnBrk="1" hangingPunct="1">
              <a:spcBef>
                <a:spcPct val="0"/>
              </a:spcBef>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b="1" dirty="0">
                <a:solidFill>
                  <a:srgbClr val="000000"/>
                </a:solidFill>
                <a:latin typeface="Arial" pitchFamily="34" charset="0"/>
                <a:ea typeface="MS PGothic" pitchFamily="34" charset="-128"/>
                <a:cs typeface="Arial" pitchFamily="34" charset="0"/>
              </a:rPr>
              <a:t>Andrew Hinkle</a:t>
            </a:r>
          </a:p>
          <a:p>
            <a:pPr algn="ctr" eaLnBrk="1" hangingPunct="1">
              <a:spcBef>
                <a:spcPct val="0"/>
              </a:spcBef>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rgbClr val="000000"/>
                </a:solidFill>
                <a:latin typeface="Arial" pitchFamily="34" charset="0"/>
                <a:ea typeface="MS PGothic" pitchFamily="34" charset="-128"/>
                <a:cs typeface="Arial" pitchFamily="34" charset="0"/>
              </a:rPr>
              <a:t>Office for Exceptional Children</a:t>
            </a:r>
          </a:p>
          <a:p>
            <a:pPr algn="ctr" eaLnBrk="1" hangingPunct="1">
              <a:spcBef>
                <a:spcPct val="0"/>
              </a:spcBef>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dirty="0">
                <a:solidFill>
                  <a:schemeClr val="accent1">
                    <a:lumMod val="75000"/>
                  </a:schemeClr>
                </a:solidFill>
                <a:latin typeface="Arial" pitchFamily="34" charset="0"/>
                <a:ea typeface="MS PGothic" pitchFamily="34" charset="-128"/>
                <a:cs typeface="Arial" pitchFamily="34" charset="0"/>
                <a:hlinkClick r:id="rId5"/>
              </a:rPr>
              <a:t>andrew.hinkle@education.ohio.gov</a:t>
            </a:r>
          </a:p>
          <a:p>
            <a:pPr algn="ctr" eaLnBrk="1" hangingPunct="1">
              <a:spcBef>
                <a:spcPct val="0"/>
              </a:spcBef>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dirty="0">
              <a:solidFill>
                <a:srgbClr val="564B3C"/>
              </a:solidFill>
              <a:latin typeface="Arial" pitchFamily="34" charset="0"/>
              <a:ea typeface="MS PGothic" pitchFamily="34" charset="-128"/>
              <a:cs typeface="Arial" pitchFamily="34" charset="0"/>
              <a:hlinkClick r:id="rId5"/>
            </a:endParaRPr>
          </a:p>
          <a:p>
            <a:pPr algn="ctr" eaLnBrk="1" hangingPunct="1">
              <a:spcBef>
                <a:spcPct val="0"/>
              </a:spcBef>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rgbClr val="000000"/>
                </a:solidFill>
                <a:latin typeface="Arial" pitchFamily="34" charset="0"/>
                <a:ea typeface="MS PGothic" pitchFamily="34" charset="-128"/>
                <a:cs typeface="Arial" pitchFamily="34" charset="0"/>
              </a:rPr>
              <a:t>(614) 466-2650</a:t>
            </a:r>
          </a:p>
          <a:p>
            <a:pPr algn="ctr" eaLnBrk="1" hangingPunct="1">
              <a:spcBef>
                <a:spcPct val="0"/>
              </a:spcBef>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dirty="0">
              <a:solidFill>
                <a:srgbClr val="564B3C"/>
              </a:solidFill>
              <a:latin typeface="Arial" pitchFamily="34" charset="0"/>
              <a:ea typeface="MS PGothic" pitchFamily="34" charset="-128"/>
              <a:cs typeface="Arial" pitchFamily="34" charset="0"/>
            </a:endParaRPr>
          </a:p>
        </p:txBody>
      </p:sp>
      <p:sp>
        <p:nvSpPr>
          <p:cNvPr id="157700" name="Content Placeholder 1"/>
          <p:cNvSpPr>
            <a:spLocks noGrp="1"/>
          </p:cNvSpPr>
          <p:nvPr>
            <p:ph sz="quarter" idx="2"/>
          </p:nvPr>
        </p:nvSpPr>
        <p:spPr>
          <a:xfrm>
            <a:off x="4686300" y="2743202"/>
            <a:ext cx="4298950" cy="3135313"/>
          </a:xfrm>
        </p:spPr>
        <p:txBody>
          <a:bodyPr/>
          <a:lstStyle/>
          <a:p>
            <a:pPr marL="0" indent="0" algn="ctr">
              <a:spcBef>
                <a:spcPct val="0"/>
              </a:spcBef>
              <a:buNone/>
            </a:pPr>
            <a:r>
              <a:rPr lang="en-US" altLang="en-US" sz="2400" b="1" dirty="0">
                <a:latin typeface="Arial" pitchFamily="34" charset="0"/>
                <a:cs typeface="Arial" pitchFamily="34" charset="0"/>
              </a:rPr>
              <a:t>Cathie </a:t>
            </a:r>
            <a:r>
              <a:rPr lang="en-US" altLang="en-US" sz="2400" b="1" dirty="0" err="1">
                <a:latin typeface="Arial" pitchFamily="34" charset="0"/>
                <a:cs typeface="Arial" pitchFamily="34" charset="0"/>
              </a:rPr>
              <a:t>Rollings</a:t>
            </a:r>
            <a:r>
              <a:rPr lang="en-US" altLang="en-US" sz="2400" b="1" dirty="0">
                <a:latin typeface="Arial" pitchFamily="34" charset="0"/>
                <a:cs typeface="Arial" pitchFamily="34" charset="0"/>
              </a:rPr>
              <a:t> </a:t>
            </a:r>
          </a:p>
          <a:p>
            <a:pPr marL="0" indent="0" algn="ctr">
              <a:spcBef>
                <a:spcPct val="0"/>
              </a:spcBef>
              <a:buNone/>
            </a:pPr>
            <a:r>
              <a:rPr lang="en-US" altLang="en-US" sz="2400" dirty="0">
                <a:latin typeface="Arial" pitchFamily="34" charset="0"/>
                <a:cs typeface="Arial" pitchFamily="34" charset="0"/>
              </a:rPr>
              <a:t>Office of  Assessment</a:t>
            </a:r>
          </a:p>
          <a:p>
            <a:pPr marL="0" indent="0" algn="ctr">
              <a:spcBef>
                <a:spcPct val="0"/>
              </a:spcBef>
              <a:buNone/>
            </a:pPr>
            <a:r>
              <a:rPr lang="en-US" altLang="en-US" sz="2000" u="sng" dirty="0">
                <a:latin typeface="Arial" pitchFamily="34" charset="0"/>
                <a:cs typeface="Arial" pitchFamily="34" charset="0"/>
                <a:hlinkClick r:id="rId6"/>
              </a:rPr>
              <a:t>Cathie.rollings@education.ohio.gov</a:t>
            </a:r>
            <a:endParaRPr lang="en-US" altLang="en-US" sz="2000" u="sng" dirty="0">
              <a:latin typeface="Arial" pitchFamily="34" charset="0"/>
              <a:cs typeface="Arial" pitchFamily="34" charset="0"/>
            </a:endParaRPr>
          </a:p>
          <a:p>
            <a:pPr marL="0" indent="0" algn="ctr">
              <a:spcBef>
                <a:spcPct val="0"/>
              </a:spcBef>
              <a:buNone/>
            </a:pPr>
            <a:endParaRPr lang="en-US" altLang="en-US" sz="2400" u="sng" dirty="0">
              <a:latin typeface="Arial" pitchFamily="34" charset="0"/>
              <a:cs typeface="Arial" pitchFamily="34" charset="0"/>
            </a:endParaRPr>
          </a:p>
          <a:p>
            <a:pPr marL="0" indent="0" algn="ctr">
              <a:spcBef>
                <a:spcPct val="0"/>
              </a:spcBef>
              <a:buNone/>
            </a:pPr>
            <a:r>
              <a:rPr lang="en-US" altLang="en-US" sz="2400" dirty="0">
                <a:latin typeface="Arial" pitchFamily="34" charset="0"/>
                <a:cs typeface="Arial" pitchFamily="34" charset="0"/>
              </a:rPr>
              <a:t>(614) </a:t>
            </a:r>
            <a:r>
              <a:rPr lang="en-US" sz="2400" dirty="0">
                <a:solidFill>
                  <a:srgbClr val="000000"/>
                </a:solidFill>
                <a:latin typeface="Arial" pitchFamily="34" charset="0"/>
                <a:ea typeface="MS PGothic" pitchFamily="34" charset="-128"/>
                <a:cs typeface="Arial" pitchFamily="34" charset="0"/>
              </a:rPr>
              <a:t>387-7715</a:t>
            </a:r>
            <a:r>
              <a:rPr lang="en-US" sz="2400" dirty="0"/>
              <a:t> </a:t>
            </a:r>
            <a:endParaRPr lang="en-US" altLang="en-US" sz="2400" dirty="0">
              <a:latin typeface="Arial" pitchFamily="34" charset="0"/>
              <a:cs typeface="Arial" pitchFamily="34" charset="0"/>
            </a:endParaRPr>
          </a:p>
        </p:txBody>
      </p:sp>
      <p:sp>
        <p:nvSpPr>
          <p:cNvPr id="129028" name="Slide Number Placeholder 5"/>
          <p:cNvSpPr>
            <a:spLocks noGrp="1"/>
          </p:cNvSpPr>
          <p:nvPr>
            <p:ph type="sldNum" sz="quarter" idx="11"/>
          </p:nvPr>
        </p:nvSpPr>
        <p:spPr bwMode="auto">
          <a:ln>
            <a:miter lim="800000"/>
            <a:headEnd/>
            <a:tailEnd/>
          </a:ln>
        </p:spPr>
        <p:txBody>
          <a:bodyPr vert="horz" wrap="square" lIns="91440" tIns="45720" rIns="91440" bIns="45720" numCol="1" rtlCol="0" anchor="ctr" anchorCtr="0" compatLnSpc="1">
            <a:prstTxWarp prst="textNoShape">
              <a:avLst/>
            </a:prstTxWarp>
            <a:normAutofit fontScale="85000" lnSpcReduction="20000"/>
          </a:bodyPr>
          <a:lstStyle/>
          <a:p>
            <a:pPr fontAlgn="base">
              <a:spcBef>
                <a:spcPct val="0"/>
              </a:spcBef>
              <a:spcAft>
                <a:spcPct val="0"/>
              </a:spcAft>
              <a:defRPr/>
            </a:pPr>
            <a:fld id="{43B5C3CF-4417-419B-B9EF-A2AEFFDF1BF5}" type="slidenum">
              <a:rPr lang="en-US">
                <a:latin typeface="Tahoma" pitchFamily="34" charset="0"/>
              </a:rPr>
              <a:pPr fontAlgn="base">
                <a:spcBef>
                  <a:spcPct val="0"/>
                </a:spcBef>
                <a:spcAft>
                  <a:spcPct val="0"/>
                </a:spcAft>
                <a:defRPr/>
              </a:pPr>
              <a:t>44</a:t>
            </a:fld>
            <a:endParaRPr lang="en-US" dirty="0">
              <a:latin typeface="Tahoma" pitchFamily="34" charset="0"/>
            </a:endParaRPr>
          </a:p>
        </p:txBody>
      </p:sp>
      <p:pic>
        <p:nvPicPr>
          <p:cNvPr id="2" name="83">
            <a:hlinkClick r:id="" action="ppaction://media"/>
            <a:extLst>
              <a:ext uri="{FF2B5EF4-FFF2-40B4-BE49-F238E27FC236}">
                <a16:creationId xmlns:a16="http://schemas.microsoft.com/office/drawing/2014/main" id="{4B0EA22E-C49F-4847-BAE4-E091E8DE66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1866" y="6370638"/>
            <a:ext cx="487363" cy="487362"/>
          </a:xfrm>
          <a:prstGeom prst="rect">
            <a:avLst/>
          </a:prstGeom>
        </p:spPr>
      </p:pic>
    </p:spTree>
    <p:extLst>
      <p:ext uri="{BB962C8B-B14F-4D97-AF65-F5344CB8AC3E}">
        <p14:creationId xmlns:p14="http://schemas.microsoft.com/office/powerpoint/2010/main" val="3252046807"/>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8600" y="304800"/>
            <a:ext cx="8763000" cy="928688"/>
          </a:xfrm>
        </p:spPr>
        <p:txBody>
          <a:bodyPr/>
          <a:lstStyle/>
          <a:p>
            <a:pPr eaLnBrk="1" hangingPunct="1"/>
            <a:r>
              <a:rPr lang="en-US" altLang="en-US" sz="3800" dirty="0"/>
              <a:t>AASCD 2.0 Key Dates</a:t>
            </a:r>
          </a:p>
        </p:txBody>
      </p:sp>
      <p:sp>
        <p:nvSpPr>
          <p:cNvPr id="17411" name="Slide Number Placeholder 5"/>
          <p:cNvSpPr>
            <a:spLocks noGrp="1"/>
          </p:cNvSpPr>
          <p:nvPr>
            <p:ph type="sldNum" sz="quarter" idx="10"/>
          </p:nvPr>
        </p:nvSpPr>
        <p:spPr bwMode="auto">
          <a:ln>
            <a:miter lim="800000"/>
            <a:headEnd/>
            <a:tailEnd/>
          </a:ln>
        </p:spPr>
        <p:txBody>
          <a:bodyPr vert="horz" wrap="square" lIns="91440" tIns="45720" rIns="91440" bIns="45720" numCol="1" anchor="ctr" anchorCtr="0" compatLnSpc="1">
            <a:prstTxWarp prst="textNoShape">
              <a:avLst/>
            </a:prstTxWarp>
            <a:normAutofit fontScale="85000" lnSpcReduction="20000"/>
          </a:bodyPr>
          <a:lstStyle/>
          <a:p>
            <a:pPr fontAlgn="base">
              <a:spcBef>
                <a:spcPct val="0"/>
              </a:spcBef>
              <a:spcAft>
                <a:spcPct val="0"/>
              </a:spcAft>
              <a:defRPr/>
            </a:pPr>
            <a:fld id="{5C33B624-2977-44B2-AA19-75CB5B33130B}" type="slidenum">
              <a:rPr lang="en-US">
                <a:latin typeface="Tahoma" pitchFamily="34" charset="0"/>
              </a:rPr>
              <a:pPr fontAlgn="base">
                <a:spcBef>
                  <a:spcPct val="0"/>
                </a:spcBef>
                <a:spcAft>
                  <a:spcPct val="0"/>
                </a:spcAft>
                <a:defRPr/>
              </a:pPr>
              <a:t>5</a:t>
            </a:fld>
            <a:endParaRPr lang="en-US" dirty="0">
              <a:latin typeface="Tahoma" pitchFamily="34" charset="0"/>
            </a:endParaRPr>
          </a:p>
        </p:txBody>
      </p:sp>
      <p:sp>
        <p:nvSpPr>
          <p:cNvPr id="17412" name="Content Placeholder 4"/>
          <p:cNvSpPr>
            <a:spLocks noGrp="1"/>
          </p:cNvSpPr>
          <p:nvPr>
            <p:ph sz="quarter" idx="1"/>
          </p:nvPr>
        </p:nvSpPr>
        <p:spPr>
          <a:xfrm>
            <a:off x="228600" y="1600200"/>
            <a:ext cx="8763000" cy="4495800"/>
          </a:xfrm>
        </p:spPr>
        <p:txBody>
          <a:bodyPr/>
          <a:lstStyle/>
          <a:p>
            <a:pPr marL="0" indent="0" eaLnBrk="1" hangingPunct="1">
              <a:buNone/>
            </a:pPr>
            <a:endParaRPr lang="en-US" altLang="en-US" sz="2800" dirty="0"/>
          </a:p>
          <a:p>
            <a:pPr eaLnBrk="1" hangingPunct="1"/>
            <a:endParaRPr lang="en-US" altLang="en-US" sz="2800" dirty="0"/>
          </a:p>
        </p:txBody>
      </p:sp>
      <p:graphicFrame>
        <p:nvGraphicFramePr>
          <p:cNvPr id="2" name="Table 1">
            <a:extLst>
              <a:ext uri="{FF2B5EF4-FFF2-40B4-BE49-F238E27FC236}">
                <a16:creationId xmlns:a16="http://schemas.microsoft.com/office/drawing/2014/main" id="{24F80BF8-D4C5-4F5A-A078-7FED4F5E264E}"/>
              </a:ext>
            </a:extLst>
          </p:cNvPr>
          <p:cNvGraphicFramePr>
            <a:graphicFrameLocks noGrp="1"/>
          </p:cNvGraphicFramePr>
          <p:nvPr>
            <p:extLst>
              <p:ext uri="{D42A27DB-BD31-4B8C-83A1-F6EECF244321}">
                <p14:modId xmlns:p14="http://schemas.microsoft.com/office/powerpoint/2010/main" val="1799852409"/>
              </p:ext>
            </p:extLst>
          </p:nvPr>
        </p:nvGraphicFramePr>
        <p:xfrm>
          <a:off x="201706" y="1668540"/>
          <a:ext cx="8686800" cy="1803891"/>
        </p:xfrm>
        <a:graphic>
          <a:graphicData uri="http://schemas.openxmlformats.org/drawingml/2006/table">
            <a:tbl>
              <a:tblPr firstRow="1" bandRow="1">
                <a:tableStyleId>{5C22544A-7EE6-4342-B048-85BDC9FD1C3A}</a:tableStyleId>
              </a:tblPr>
              <a:tblGrid>
                <a:gridCol w="5556422">
                  <a:extLst>
                    <a:ext uri="{9D8B030D-6E8A-4147-A177-3AD203B41FA5}">
                      <a16:colId xmlns:a16="http://schemas.microsoft.com/office/drawing/2014/main" val="3904554661"/>
                    </a:ext>
                  </a:extLst>
                </a:gridCol>
                <a:gridCol w="3130378">
                  <a:extLst>
                    <a:ext uri="{9D8B030D-6E8A-4147-A177-3AD203B41FA5}">
                      <a16:colId xmlns:a16="http://schemas.microsoft.com/office/drawing/2014/main" val="1679866789"/>
                    </a:ext>
                  </a:extLst>
                </a:gridCol>
              </a:tblGrid>
              <a:tr h="304800">
                <a:tc>
                  <a:txBody>
                    <a:bodyPr/>
                    <a:lstStyle/>
                    <a:p>
                      <a:pPr marL="0" marR="0" algn="ctr">
                        <a:spcBef>
                          <a:spcPts val="200"/>
                        </a:spcBef>
                        <a:spcAft>
                          <a:spcPts val="200"/>
                        </a:spcAft>
                      </a:pPr>
                      <a:r>
                        <a:rPr lang="en-US" sz="2000" dirty="0">
                          <a:effectLst/>
                          <a:latin typeface="Arial" panose="020B0604020202020204" pitchFamily="34" charset="0"/>
                          <a:cs typeface="Arial" panose="020B0604020202020204" pitchFamily="34" charset="0"/>
                        </a:rPr>
                        <a:t>Activity</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200"/>
                        </a:spcBef>
                        <a:spcAft>
                          <a:spcPts val="200"/>
                        </a:spcAft>
                      </a:pPr>
                      <a:r>
                        <a:rPr lang="en-US" sz="2000" dirty="0">
                          <a:effectLst/>
                          <a:latin typeface="Arial" panose="020B0604020202020204" pitchFamily="34" charset="0"/>
                          <a:cs typeface="Arial" panose="020B0604020202020204" pitchFamily="34" charset="0"/>
                        </a:rPr>
                        <a:t>Date</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917546773"/>
                  </a:ext>
                </a:extLst>
              </a:tr>
              <a:tr h="499697">
                <a:tc>
                  <a:txBody>
                    <a:bodyPr/>
                    <a:lstStyle/>
                    <a:p>
                      <a:pPr marL="0" marR="0" algn="l">
                        <a:spcBef>
                          <a:spcPts val="200"/>
                        </a:spcBef>
                        <a:spcAft>
                          <a:spcPts val="2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Pre-ID Window Closes</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l">
                        <a:spcBef>
                          <a:spcPts val="200"/>
                        </a:spcBef>
                        <a:spcAft>
                          <a:spcPts val="2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May 31, 2019</a:t>
                      </a:r>
                    </a:p>
                  </a:txBody>
                  <a:tcPr marL="68580" marR="68580" marT="0" marB="0" anchor="ctr"/>
                </a:tc>
                <a:extLst>
                  <a:ext uri="{0D108BD9-81ED-4DB2-BD59-A6C34878D82A}">
                    <a16:rowId xmlns:a16="http://schemas.microsoft.com/office/drawing/2014/main" val="4164224444"/>
                  </a:ext>
                </a:extLst>
              </a:tr>
              <a:tr h="499697">
                <a:tc>
                  <a:txBody>
                    <a:bodyPr/>
                    <a:lstStyle/>
                    <a:p>
                      <a:pPr marL="0" marR="0" algn="l">
                        <a:spcBef>
                          <a:spcPts val="200"/>
                        </a:spcBef>
                        <a:spcAft>
                          <a:spcPts val="2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AASCD 2.0 Test Window Opens</a:t>
                      </a:r>
                    </a:p>
                  </a:txBody>
                  <a:tcPr marL="68580" marR="68580" marT="0" marB="0" anchor="ctr"/>
                </a:tc>
                <a:tc>
                  <a:txBody>
                    <a:bodyPr/>
                    <a:lstStyle/>
                    <a:p>
                      <a:pPr marL="0" marR="0" algn="l">
                        <a:spcBef>
                          <a:spcPts val="200"/>
                        </a:spcBef>
                        <a:spcAft>
                          <a:spcPts val="2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April 15, 2019</a:t>
                      </a:r>
                    </a:p>
                  </a:txBody>
                  <a:tcPr marL="68580" marR="68580" marT="0" marB="0" anchor="ctr"/>
                </a:tc>
                <a:extLst>
                  <a:ext uri="{0D108BD9-81ED-4DB2-BD59-A6C34878D82A}">
                    <a16:rowId xmlns:a16="http://schemas.microsoft.com/office/drawing/2014/main" val="4110623809"/>
                  </a:ext>
                </a:extLst>
              </a:tr>
              <a:tr h="499697">
                <a:tc>
                  <a:txBody>
                    <a:bodyPr/>
                    <a:lstStyle/>
                    <a:p>
                      <a:pPr marL="0" marR="0" algn="l">
                        <a:spcBef>
                          <a:spcPts val="200"/>
                        </a:spcBef>
                        <a:spcAft>
                          <a:spcPts val="2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AASCD 2.0 Test Window Closes</a:t>
                      </a:r>
                    </a:p>
                  </a:txBody>
                  <a:tcPr marL="68580" marR="68580" marT="0" marB="0" anchor="ctr"/>
                </a:tc>
                <a:tc>
                  <a:txBody>
                    <a:bodyPr/>
                    <a:lstStyle/>
                    <a:p>
                      <a:pPr marL="0" marR="0" algn="l">
                        <a:spcBef>
                          <a:spcPts val="200"/>
                        </a:spcBef>
                        <a:spcAft>
                          <a:spcPts val="2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May 31, 2019 </a:t>
                      </a:r>
                      <a:r>
                        <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5pm</a:t>
                      </a:r>
                    </a:p>
                  </a:txBody>
                  <a:tcPr marL="68580" marR="68580" marT="0" marB="0" anchor="ctr"/>
                </a:tc>
                <a:extLst>
                  <a:ext uri="{0D108BD9-81ED-4DB2-BD59-A6C34878D82A}">
                    <a16:rowId xmlns:a16="http://schemas.microsoft.com/office/drawing/2014/main" val="628571950"/>
                  </a:ext>
                </a:extLst>
              </a:tr>
            </a:tbl>
          </a:graphicData>
        </a:graphic>
      </p:graphicFrame>
      <p:pic>
        <p:nvPicPr>
          <p:cNvPr id="3" name="5">
            <a:hlinkClick r:id="" action="ppaction://media"/>
            <a:extLst>
              <a:ext uri="{FF2B5EF4-FFF2-40B4-BE49-F238E27FC236}">
                <a16:creationId xmlns:a16="http://schemas.microsoft.com/office/drawing/2014/main" id="{A1EBB1FE-A5A8-442B-9AFB-C4EC86AF14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3666" y="6370637"/>
            <a:ext cx="487363" cy="487363"/>
          </a:xfrm>
          <a:prstGeom prst="rect">
            <a:avLst/>
          </a:prstGeom>
        </p:spPr>
      </p:pic>
    </p:spTree>
    <p:extLst>
      <p:ext uri="{BB962C8B-B14F-4D97-AF65-F5344CB8AC3E}">
        <p14:creationId xmlns:p14="http://schemas.microsoft.com/office/powerpoint/2010/main" val="82216359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for 2018</a:t>
            </a:r>
            <a:endParaRPr lang="en-US" dirty="0">
              <a:highlight>
                <a:srgbClr val="00FF00"/>
              </a:highlight>
            </a:endParaRPr>
          </a:p>
        </p:txBody>
      </p:sp>
      <p:sp>
        <p:nvSpPr>
          <p:cNvPr id="4" name="Slide Number Placeholder 3"/>
          <p:cNvSpPr>
            <a:spLocks noGrp="1"/>
          </p:cNvSpPr>
          <p:nvPr>
            <p:ph type="sldNum" sz="quarter" idx="10"/>
          </p:nvPr>
        </p:nvSpPr>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4D0868EE-2160-41B6-8489-D76CF628BDBE}" type="slidenum">
              <a:rPr kumimoji="0" lang="en-US" sz="1400" b="1" i="0" u="none" strike="noStrike" kern="1200" cap="none" spc="0" normalizeH="0" baseline="0" noProof="0" smtClean="0">
                <a:ln>
                  <a:noFill/>
                </a:ln>
                <a:solidFill>
                  <a:srgbClr val="FFFFFF"/>
                </a:solidFill>
                <a:effectLst/>
                <a:uLnTx/>
                <a:uFillTx/>
                <a:latin typeface="Tahoma"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6</a:t>
            </a:fld>
            <a:endParaRPr kumimoji="0" lang="en-US" sz="1400" b="1" i="0" u="none" strike="noStrike" kern="1200" cap="none" spc="0" normalizeH="0" baseline="0" noProof="0" dirty="0">
              <a:ln>
                <a:noFill/>
              </a:ln>
              <a:solidFill>
                <a:srgbClr val="FFFFFF"/>
              </a:solidFill>
              <a:effectLst/>
              <a:uLnTx/>
              <a:uFillTx/>
              <a:latin typeface="Tahoma" pitchFamily="34" charset="0"/>
              <a:ea typeface="+mn-ea"/>
              <a:cs typeface="+mn-cs"/>
            </a:endParaRPr>
          </a:p>
        </p:txBody>
      </p:sp>
      <p:pic>
        <p:nvPicPr>
          <p:cNvPr id="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12090">
            <a:off x="8005966" y="337384"/>
            <a:ext cx="811314" cy="81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sz="quarter" idx="1"/>
          </p:nvPr>
        </p:nvSpPr>
        <p:spPr>
          <a:xfrm>
            <a:off x="612648" y="1447799"/>
            <a:ext cx="8153400" cy="4858407"/>
          </a:xfrm>
        </p:spPr>
        <p:txBody>
          <a:bodyPr/>
          <a:lstStyle/>
          <a:p>
            <a:pPr marL="366713" lvl="1" indent="0">
              <a:buNone/>
            </a:pPr>
            <a:endParaRPr lang="en-US" sz="1200" dirty="0"/>
          </a:p>
          <a:p>
            <a:pPr lvl="0"/>
            <a:r>
              <a:rPr lang="en-US" sz="2800" u="sng" dirty="0"/>
              <a:t>AASCD 2.0 Online IFT</a:t>
            </a:r>
            <a:endParaRPr lang="en-US" sz="2800" dirty="0"/>
          </a:p>
          <a:p>
            <a:pPr lvl="1"/>
            <a:r>
              <a:rPr lang="en-US" sz="2000" dirty="0"/>
              <a:t>Separate testing window occurring after AASCD 1.0</a:t>
            </a:r>
          </a:p>
          <a:p>
            <a:pPr lvl="1"/>
            <a:r>
              <a:rPr lang="en-US" sz="2000" dirty="0"/>
              <a:t>Uses the Student Interface and the TA Interface</a:t>
            </a:r>
          </a:p>
          <a:p>
            <a:pPr lvl="1"/>
            <a:r>
              <a:rPr lang="en-US" sz="2000" dirty="0"/>
              <a:t>Is grade level tested</a:t>
            </a:r>
          </a:p>
          <a:p>
            <a:pPr lvl="1"/>
            <a:r>
              <a:rPr lang="en-US" sz="2000" dirty="0"/>
              <a:t>No SPQ to be completed</a:t>
            </a:r>
          </a:p>
          <a:p>
            <a:pPr lvl="1"/>
            <a:r>
              <a:rPr lang="en-US" sz="2000" dirty="0"/>
              <a:t>Items are not scaffolded</a:t>
            </a:r>
          </a:p>
          <a:p>
            <a:pPr lvl="1"/>
            <a:r>
              <a:rPr lang="en-US" sz="2000" dirty="0"/>
              <a:t>No Second Raters needed</a:t>
            </a:r>
          </a:p>
          <a:p>
            <a:pPr lvl="1"/>
            <a:endParaRPr lang="en-US" sz="2000" dirty="0"/>
          </a:p>
          <a:p>
            <a:pPr lvl="0"/>
            <a:r>
              <a:rPr lang="en-US" sz="2800" u="sng" dirty="0"/>
              <a:t>AASCD 1.0 Paper Test</a:t>
            </a:r>
            <a:r>
              <a:rPr lang="en-US" sz="2800" dirty="0"/>
              <a:t> </a:t>
            </a:r>
          </a:p>
          <a:p>
            <a:pPr lvl="1"/>
            <a:r>
              <a:rPr lang="en-US" sz="2000" dirty="0"/>
              <a:t>For more information on what is new for AASCD 1.0, refer to the AASCD 1.0 Refresher </a:t>
            </a:r>
            <a:r>
              <a:rPr lang="en-US" sz="2000" dirty="0">
                <a:solidFill>
                  <a:srgbClr val="00B0F0"/>
                </a:solidFill>
                <a:hlinkClick r:id="rId6"/>
              </a:rPr>
              <a:t>here</a:t>
            </a:r>
            <a:r>
              <a:rPr lang="en-US" sz="2000" dirty="0"/>
              <a:t>.</a:t>
            </a:r>
          </a:p>
        </p:txBody>
      </p:sp>
      <p:pic>
        <p:nvPicPr>
          <p:cNvPr id="3" name="6">
            <a:hlinkClick r:id="" action="ppaction://media"/>
            <a:extLst>
              <a:ext uri="{FF2B5EF4-FFF2-40B4-BE49-F238E27FC236}">
                <a16:creationId xmlns:a16="http://schemas.microsoft.com/office/drawing/2014/main" id="{0C55121D-DA82-4D98-A4E5-CA8FBA51A6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28058" y="6349608"/>
            <a:ext cx="487362" cy="487362"/>
          </a:xfrm>
          <a:prstGeom prst="rect">
            <a:avLst/>
          </a:prstGeom>
        </p:spPr>
      </p:pic>
    </p:spTree>
    <p:extLst>
      <p:ext uri="{BB962C8B-B14F-4D97-AF65-F5344CB8AC3E}">
        <p14:creationId xmlns:p14="http://schemas.microsoft.com/office/powerpoint/2010/main" val="367649297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p:txBody>
          <a:bodyPr/>
          <a:lstStyle/>
          <a:p>
            <a:pPr eaLnBrk="1" hangingPunct="1"/>
            <a:r>
              <a:rPr lang="en-US" altLang="en-US" sz="4000" dirty="0">
                <a:solidFill>
                  <a:schemeClr val="tx1"/>
                </a:solidFill>
                <a:latin typeface="Arial" pitchFamily="34" charset="0"/>
                <a:cs typeface="Arial" pitchFamily="34" charset="0"/>
              </a:rPr>
              <a:t>Test Security</a:t>
            </a:r>
          </a:p>
        </p:txBody>
      </p:sp>
      <p:sp>
        <p:nvSpPr>
          <p:cNvPr id="72708" name="Rectangle 16"/>
          <p:cNvSpPr>
            <a:spLocks noGrp="1" noChangeArrowheads="1"/>
          </p:cNvSpPr>
          <p:nvPr>
            <p:ph type="sldNum" sz="quarter" idx="4294967295"/>
          </p:nvPr>
        </p:nvSpPr>
        <p:spPr bwMode="auto">
          <a:xfrm>
            <a:off x="-15875" y="1744663"/>
            <a:ext cx="1295400" cy="701675"/>
          </a:xfrm>
          <a:ln>
            <a:miter lim="800000"/>
            <a:headEnd/>
            <a:tailEnd/>
          </a:ln>
        </p:spPr>
        <p:txBody>
          <a:bodyPr wrap="square" lIns="91440" tIns="45720" rIns="91440" bIns="45720" numCol="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038BC19A-7E74-44FA-B29A-34DDFA5EF629}" type="slidenum">
              <a:rPr kumimoji="0" lang="en-US" sz="1400" b="1" i="0" u="none" strike="noStrike" kern="1200" cap="none" spc="0" normalizeH="0" baseline="0" noProof="0" smtClean="0">
                <a:ln>
                  <a:noFill/>
                </a:ln>
                <a:solidFill>
                  <a:srgbClr val="FFFFFF"/>
                </a:solidFill>
                <a:effectLst/>
                <a:uLnTx/>
                <a:uFillTx/>
                <a:latin typeface="Tahoma"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0" lang="en-US" sz="1400" b="1" i="0" u="none" strike="noStrike" kern="1200" cap="none" spc="0" normalizeH="0" baseline="0" noProof="0" dirty="0">
              <a:ln>
                <a:noFill/>
              </a:ln>
              <a:solidFill>
                <a:srgbClr val="FFFFFF"/>
              </a:solidFill>
              <a:effectLst/>
              <a:uLnTx/>
              <a:uFillTx/>
              <a:latin typeface="Tahoma" pitchFamily="34" charset="0"/>
              <a:ea typeface="+mn-ea"/>
              <a:cs typeface="+mn-cs"/>
            </a:endParaRPr>
          </a:p>
        </p:txBody>
      </p:sp>
      <p:pic>
        <p:nvPicPr>
          <p:cNvPr id="2" name="7">
            <a:hlinkClick r:id="" action="ppaction://media"/>
            <a:extLst>
              <a:ext uri="{FF2B5EF4-FFF2-40B4-BE49-F238E27FC236}">
                <a16:creationId xmlns:a16="http://schemas.microsoft.com/office/drawing/2014/main" id="{AA06A9CF-4AD8-4C1E-8842-C19253B0E9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28604" y="6370637"/>
            <a:ext cx="487363" cy="487363"/>
          </a:xfrm>
          <a:prstGeom prst="rect">
            <a:avLst/>
          </a:prstGeom>
        </p:spPr>
      </p:pic>
    </p:spTree>
    <p:extLst>
      <p:ext uri="{BB962C8B-B14F-4D97-AF65-F5344CB8AC3E}">
        <p14:creationId xmlns:p14="http://schemas.microsoft.com/office/powerpoint/2010/main" val="1632289938"/>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12775" y="228600"/>
            <a:ext cx="8153400" cy="990600"/>
          </a:xfrm>
        </p:spPr>
        <p:txBody>
          <a:bodyPr/>
          <a:lstStyle/>
          <a:p>
            <a:r>
              <a:rPr lang="en-US" altLang="en-US" dirty="0"/>
              <a:t>Test Security</a:t>
            </a:r>
            <a:endParaRPr lang="en-US" altLang="en-US" sz="2800" dirty="0"/>
          </a:p>
        </p:txBody>
      </p:sp>
      <p:sp>
        <p:nvSpPr>
          <p:cNvPr id="33795" name="Content Placeholder 2"/>
          <p:cNvSpPr>
            <a:spLocks noGrp="1"/>
          </p:cNvSpPr>
          <p:nvPr>
            <p:ph sz="quarter" idx="1"/>
          </p:nvPr>
        </p:nvSpPr>
        <p:spPr>
          <a:xfrm>
            <a:off x="612775" y="1600200"/>
            <a:ext cx="8153400" cy="4495800"/>
          </a:xfrm>
        </p:spPr>
        <p:txBody>
          <a:bodyPr/>
          <a:lstStyle/>
          <a:p>
            <a:pPr marL="393700" indent="-393700">
              <a:buClr>
                <a:srgbClr val="DD8047"/>
              </a:buClr>
              <a:defRPr/>
            </a:pPr>
            <a:r>
              <a:rPr lang="en-US" sz="3200" dirty="0"/>
              <a:t>Security is vital for future administrations, as well as the current administration. </a:t>
            </a:r>
          </a:p>
          <a:p>
            <a:pPr marL="0" indent="0">
              <a:buClr>
                <a:srgbClr val="DD8047"/>
              </a:buClr>
              <a:buNone/>
              <a:defRPr/>
            </a:pPr>
            <a:endParaRPr lang="en-US" sz="1200" dirty="0"/>
          </a:p>
          <a:p>
            <a:pPr marL="393700" indent="-393700">
              <a:buClr>
                <a:srgbClr val="DD8047"/>
              </a:buClr>
              <a:defRPr/>
            </a:pPr>
            <a:r>
              <a:rPr lang="en-US" sz="3200" dirty="0"/>
              <a:t>You are responsible for ensuring the security of all online test content. </a:t>
            </a:r>
          </a:p>
          <a:p>
            <a:pPr marL="0" indent="0">
              <a:buClr>
                <a:srgbClr val="DD8047"/>
              </a:buClr>
              <a:buNone/>
              <a:defRPr/>
            </a:pPr>
            <a:endParaRPr lang="en-US" sz="1200" dirty="0"/>
          </a:p>
          <a:p>
            <a:pPr marL="393700" indent="-393700">
              <a:buClr>
                <a:srgbClr val="DD8047"/>
              </a:buClr>
              <a:defRPr/>
            </a:pPr>
            <a:r>
              <a:rPr lang="en-US" sz="3200" dirty="0"/>
              <a:t>Your responsibility for the security of the online test content does not end after the test is completed.</a:t>
            </a:r>
          </a:p>
          <a:p>
            <a:pPr>
              <a:buClr>
                <a:srgbClr val="0070C0"/>
              </a:buClr>
              <a:buFont typeface="Wingdings 2" pitchFamily="18" charset="2"/>
              <a:buChar char=""/>
              <a:defRPr/>
            </a:pPr>
            <a:endParaRPr lang="en-US" sz="2800" dirty="0"/>
          </a:p>
        </p:txBody>
      </p:sp>
      <p:sp>
        <p:nvSpPr>
          <p:cNvPr id="4" name="Slide Number Placeholder 3"/>
          <p:cNvSpPr>
            <a:spLocks noGrp="1"/>
          </p:cNvSpPr>
          <p:nvPr>
            <p:ph type="sldNum" sz="quarter" idx="10"/>
          </p:nvPr>
        </p:nvSpPr>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AC411E3-6956-42C1-AFF1-C7AA86C61BA9}" type="slidenum">
              <a:rPr kumimoji="0" lang="en-US" sz="1400" b="1" i="0" u="none" strike="noStrike" kern="1200" cap="none" spc="0" normalizeH="0" baseline="0" noProof="0" smtClean="0">
                <a:ln>
                  <a:noFill/>
                </a:ln>
                <a:solidFill>
                  <a:srgbClr val="FFFFFF"/>
                </a:solidFill>
                <a:effectLst/>
                <a:uLnTx/>
                <a:uFillTx/>
                <a:latin typeface="Tahoma"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en-US" sz="1400" b="1" i="0" u="none" strike="noStrike" kern="1200" cap="none" spc="0" normalizeH="0" baseline="0" noProof="0" dirty="0">
              <a:ln>
                <a:noFill/>
              </a:ln>
              <a:solidFill>
                <a:srgbClr val="FFFFFF"/>
              </a:solidFill>
              <a:effectLst/>
              <a:uLnTx/>
              <a:uFillTx/>
              <a:latin typeface="Tahoma" pitchFamily="34" charset="0"/>
              <a:ea typeface="+mn-ea"/>
              <a:cs typeface="+mn-cs"/>
            </a:endParaRPr>
          </a:p>
        </p:txBody>
      </p:sp>
      <p:pic>
        <p:nvPicPr>
          <p:cNvPr id="2" name="8">
            <a:hlinkClick r:id="" action="ppaction://media"/>
            <a:extLst>
              <a:ext uri="{FF2B5EF4-FFF2-40B4-BE49-F238E27FC236}">
                <a16:creationId xmlns:a16="http://schemas.microsoft.com/office/drawing/2014/main" id="{5C3498B3-63AF-40C4-A85A-D74A802B4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3093" y="6370637"/>
            <a:ext cx="487363" cy="487363"/>
          </a:xfrm>
          <a:prstGeom prst="rect">
            <a:avLst/>
          </a:prstGeom>
        </p:spPr>
      </p:pic>
    </p:spTree>
    <p:extLst>
      <p:ext uri="{BB962C8B-B14F-4D97-AF65-F5344CB8AC3E}">
        <p14:creationId xmlns:p14="http://schemas.microsoft.com/office/powerpoint/2010/main" val="110542842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12775" y="228600"/>
            <a:ext cx="8153400" cy="990600"/>
          </a:xfrm>
        </p:spPr>
        <p:txBody>
          <a:bodyPr/>
          <a:lstStyle/>
          <a:p>
            <a:r>
              <a:rPr lang="en-US" altLang="en-US" dirty="0"/>
              <a:t>Test Security Law</a:t>
            </a:r>
          </a:p>
        </p:txBody>
      </p:sp>
      <p:sp>
        <p:nvSpPr>
          <p:cNvPr id="31747" name="Content Placeholder 2"/>
          <p:cNvSpPr>
            <a:spLocks noGrp="1"/>
          </p:cNvSpPr>
          <p:nvPr>
            <p:ph sz="quarter" idx="1"/>
          </p:nvPr>
        </p:nvSpPr>
        <p:spPr>
          <a:xfrm>
            <a:off x="612775" y="1600200"/>
            <a:ext cx="8153400" cy="4495800"/>
          </a:xfrm>
        </p:spPr>
        <p:txBody>
          <a:bodyPr/>
          <a:lstStyle/>
          <a:p>
            <a:pPr>
              <a:spcAft>
                <a:spcPts val="600"/>
              </a:spcAft>
              <a:buClr>
                <a:srgbClr val="DD8047"/>
              </a:buClr>
              <a:buSzPct val="100000"/>
            </a:pPr>
            <a:r>
              <a:rPr lang="en-US" altLang="en-US" sz="2000" dirty="0"/>
              <a:t>Under Ohio law (OAC 3301-7-01, 3301-13-02, 3301-13-05; ORC 3319.151, 3301.0710), </a:t>
            </a:r>
            <a:r>
              <a:rPr lang="en-US" altLang="en-US" sz="2000" b="1" dirty="0"/>
              <a:t>releasing any test question or other content of a test to students or assisting students to cheat in any way </a:t>
            </a:r>
            <a:r>
              <a:rPr lang="en-US" altLang="en-US" sz="2000" dirty="0"/>
              <a:t>may result in invalidation of test scores, termination of employment, suspension of license to teach, and/or prosecution. </a:t>
            </a:r>
          </a:p>
          <a:p>
            <a:pPr>
              <a:spcAft>
                <a:spcPts val="600"/>
              </a:spcAft>
              <a:buClr>
                <a:srgbClr val="DD8047"/>
              </a:buClr>
              <a:buSzPct val="100000"/>
            </a:pPr>
            <a:r>
              <a:rPr lang="en-US" altLang="en-US" sz="2000" b="1" dirty="0"/>
              <a:t>A test incident must be reported </a:t>
            </a:r>
            <a:r>
              <a:rPr lang="en-US" altLang="en-US" sz="2000" dirty="0"/>
              <a:t>to the Ohio Department of Education as soon as it becomes known to the district. Investigations involving breaches in security (violating the Ohio Administrative Code) must be documented and submitted to the Ohio Department of Education within 10 days following the conclusion of the investigation.</a:t>
            </a:r>
          </a:p>
          <a:p>
            <a:pPr>
              <a:spcAft>
                <a:spcPts val="600"/>
              </a:spcAft>
              <a:buClr>
                <a:srgbClr val="DD8047"/>
              </a:buClr>
              <a:buSzPct val="100000"/>
            </a:pPr>
            <a:r>
              <a:rPr lang="en-US" altLang="en-US" sz="2000" dirty="0"/>
              <a:t> A summary of state security provisions is included in </a:t>
            </a:r>
            <a:br>
              <a:rPr lang="en-US" altLang="en-US" sz="2000" dirty="0"/>
            </a:br>
            <a:r>
              <a:rPr lang="en-US" altLang="en-US" sz="2000" dirty="0"/>
              <a:t>Rule 3301-13-05 of the Administrative Code. </a:t>
            </a:r>
          </a:p>
          <a:p>
            <a:pPr marL="0" indent="0">
              <a:buClr>
                <a:srgbClr val="0070C0"/>
              </a:buClr>
              <a:buSzPct val="100000"/>
              <a:buNone/>
            </a:pPr>
            <a:endParaRPr lang="en-US" altLang="en-US" sz="2200" dirty="0"/>
          </a:p>
        </p:txBody>
      </p:sp>
      <p:sp>
        <p:nvSpPr>
          <p:cNvPr id="4" name="Slide Number Placeholder 3"/>
          <p:cNvSpPr>
            <a:spLocks noGrp="1"/>
          </p:cNvSpPr>
          <p:nvPr>
            <p:ph type="sldNum" sz="quarter" idx="10"/>
          </p:nvPr>
        </p:nvSpPr>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625F832F-84BF-4705-9C95-D3DAD11EEC9F}" type="slidenum">
              <a:rPr kumimoji="0" lang="en-US" sz="1400" b="1" i="0" u="none" strike="noStrike" kern="1200" cap="none" spc="0" normalizeH="0" baseline="0" noProof="0" smtClean="0">
                <a:ln>
                  <a:noFill/>
                </a:ln>
                <a:solidFill>
                  <a:srgbClr val="FFFFFF"/>
                </a:solidFill>
                <a:effectLst/>
                <a:uLnTx/>
                <a:uFillTx/>
                <a:latin typeface="Tahoma"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en-US" sz="1400" b="1" i="0" u="none" strike="noStrike" kern="1200" cap="none" spc="0" normalizeH="0" baseline="0" noProof="0" dirty="0">
              <a:ln>
                <a:noFill/>
              </a:ln>
              <a:solidFill>
                <a:srgbClr val="FFFFFF"/>
              </a:solidFill>
              <a:effectLst/>
              <a:uLnTx/>
              <a:uFillTx/>
              <a:latin typeface="Tahoma" pitchFamily="34" charset="0"/>
              <a:ea typeface="+mn-ea"/>
              <a:cs typeface="+mn-cs"/>
            </a:endParaRPr>
          </a:p>
        </p:txBody>
      </p:sp>
      <p:pic>
        <p:nvPicPr>
          <p:cNvPr id="2" name="9">
            <a:hlinkClick r:id="" action="ppaction://media"/>
            <a:extLst>
              <a:ext uri="{FF2B5EF4-FFF2-40B4-BE49-F238E27FC236}">
                <a16:creationId xmlns:a16="http://schemas.microsoft.com/office/drawing/2014/main" id="{867EB76A-7D10-4585-8FD6-BABEA96F9E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4186" y="6385719"/>
            <a:ext cx="487363" cy="487362"/>
          </a:xfrm>
          <a:prstGeom prst="rect">
            <a:avLst/>
          </a:prstGeom>
        </p:spPr>
      </p:pic>
    </p:spTree>
    <p:extLst>
      <p:ext uri="{BB962C8B-B14F-4D97-AF65-F5344CB8AC3E}">
        <p14:creationId xmlns:p14="http://schemas.microsoft.com/office/powerpoint/2010/main" val="553559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4.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otalTime>1223</TotalTime>
  <Words>5368</Words>
  <Application>Microsoft Office PowerPoint</Application>
  <PresentationFormat>On-screen Show (4:3)</PresentationFormat>
  <Paragraphs>501</Paragraphs>
  <Slides>44</Slides>
  <Notes>44</Notes>
  <HiddenSlides>0</HiddenSlides>
  <MMClips>44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44</vt:i4>
      </vt:variant>
    </vt:vector>
  </HeadingPairs>
  <TitlesOfParts>
    <vt:vector size="57" baseType="lpstr">
      <vt:lpstr>MS PGothic</vt:lpstr>
      <vt:lpstr>Arial</vt:lpstr>
      <vt:lpstr>Calibri</vt:lpstr>
      <vt:lpstr>Courier New</vt:lpstr>
      <vt:lpstr>Tahoma</vt:lpstr>
      <vt:lpstr>Times New Roman</vt:lpstr>
      <vt:lpstr>Tw Cen MT</vt:lpstr>
      <vt:lpstr>Wingdings</vt:lpstr>
      <vt:lpstr>Wingdings 2</vt:lpstr>
      <vt:lpstr>Wingdings 3</vt:lpstr>
      <vt:lpstr>Median</vt:lpstr>
      <vt:lpstr>1_Median</vt:lpstr>
      <vt:lpstr>2_Median</vt:lpstr>
      <vt:lpstr>Ohio’s Alternate Assessment for Students with Significant Cognitive Disabilities</vt:lpstr>
      <vt:lpstr>2.0 Online Training Objectives </vt:lpstr>
      <vt:lpstr>When Is the AASCD 2.0 Administered?</vt:lpstr>
      <vt:lpstr>AASCD 2.0 Assignment by Grade</vt:lpstr>
      <vt:lpstr>AASCD 2.0 Key Dates</vt:lpstr>
      <vt:lpstr>New for 2018</vt:lpstr>
      <vt:lpstr>Test Security</vt:lpstr>
      <vt:lpstr>Test Security</vt:lpstr>
      <vt:lpstr>Test Security Law</vt:lpstr>
      <vt:lpstr>Online Test Security Training</vt:lpstr>
      <vt:lpstr>Ethical Use of Tests</vt:lpstr>
      <vt:lpstr>Test Accessibility for AASCD 2.0</vt:lpstr>
      <vt:lpstr>Accessibility</vt:lpstr>
      <vt:lpstr>Accessibility (cont.)</vt:lpstr>
      <vt:lpstr>Accessibility (cont.)</vt:lpstr>
      <vt:lpstr>Accessibility (cont.)</vt:lpstr>
      <vt:lpstr>English Learners</vt:lpstr>
      <vt:lpstr>AASCD 2.0 Online Systems</vt:lpstr>
      <vt:lpstr>User Accounts</vt:lpstr>
      <vt:lpstr>User Accounts (cont.)</vt:lpstr>
      <vt:lpstr>TA and Student Interfaces</vt:lpstr>
      <vt:lpstr>Test Administrator Interface</vt:lpstr>
      <vt:lpstr>Test Administrator Interface</vt:lpstr>
      <vt:lpstr>Starting a Test Session</vt:lpstr>
      <vt:lpstr>Student Lookup Tool</vt:lpstr>
      <vt:lpstr>Student Lookup Tool (cont.)</vt:lpstr>
      <vt:lpstr>PowerPoint Presentation</vt:lpstr>
      <vt:lpstr>PowerPoint Presentation</vt:lpstr>
      <vt:lpstr>Test Sign In</vt:lpstr>
      <vt:lpstr>Confirming Sign-In</vt:lpstr>
      <vt:lpstr>Student Interface</vt:lpstr>
      <vt:lpstr>Approving Tests</vt:lpstr>
      <vt:lpstr> Test Settings</vt:lpstr>
      <vt:lpstr> Sound Check</vt:lpstr>
      <vt:lpstr>Help Guide </vt:lpstr>
      <vt:lpstr>The Student Interface</vt:lpstr>
      <vt:lpstr>Context Menu </vt:lpstr>
      <vt:lpstr>Global Toolbar</vt:lpstr>
      <vt:lpstr>Pausing the Test</vt:lpstr>
      <vt:lpstr>Ending the Test</vt:lpstr>
      <vt:lpstr>Alternate Assessment Portal</vt:lpstr>
      <vt:lpstr>Contact Information</vt:lpstr>
      <vt:lpstr>Additional Training</vt:lpstr>
      <vt:lpstr>Contact Information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Ohio’s Alternate Assessment for Students with Significant Cognitive Disabilities</dc:title>
  <dc:creator>Slone, Bethany</dc:creator>
  <cp:lastModifiedBy>Luanne Maschari</cp:lastModifiedBy>
  <cp:revision>65</cp:revision>
  <dcterms:created xsi:type="dcterms:W3CDTF">2018-11-14T17:38:01Z</dcterms:created>
  <dcterms:modified xsi:type="dcterms:W3CDTF">2019-03-06T14:28:05Z</dcterms:modified>
  <cp:contentStatus/>
</cp:coreProperties>
</file>